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1.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2"/>
    <p:sldMasterId id="2147483672" r:id="rId3"/>
    <p:sldMasterId id="2147483684" r:id="rId4"/>
  </p:sldMasterIdLst>
  <p:notesMasterIdLst>
    <p:notesMasterId r:id="rId41"/>
  </p:notesMasterIdLst>
  <p:handoutMasterIdLst>
    <p:handoutMasterId r:id="rId42"/>
  </p:handoutMasterIdLst>
  <p:sldIdLst>
    <p:sldId id="256" r:id="rId5"/>
    <p:sldId id="258" r:id="rId6"/>
    <p:sldId id="259" r:id="rId7"/>
    <p:sldId id="294" r:id="rId8"/>
    <p:sldId id="260" r:id="rId9"/>
    <p:sldId id="336" r:id="rId10"/>
    <p:sldId id="285" r:id="rId11"/>
    <p:sldId id="288" r:id="rId12"/>
    <p:sldId id="287" r:id="rId13"/>
    <p:sldId id="299" r:id="rId14"/>
    <p:sldId id="286" r:id="rId15"/>
    <p:sldId id="281" r:id="rId16"/>
    <p:sldId id="282" r:id="rId17"/>
    <p:sldId id="284" r:id="rId18"/>
    <p:sldId id="337" r:id="rId19"/>
    <p:sldId id="339" r:id="rId20"/>
    <p:sldId id="340" r:id="rId21"/>
    <p:sldId id="338" r:id="rId22"/>
    <p:sldId id="341" r:id="rId23"/>
    <p:sldId id="342" r:id="rId24"/>
    <p:sldId id="343" r:id="rId25"/>
    <p:sldId id="257" r:id="rId26"/>
    <p:sldId id="344" r:id="rId27"/>
    <p:sldId id="345" r:id="rId28"/>
    <p:sldId id="346" r:id="rId29"/>
    <p:sldId id="350" r:id="rId30"/>
    <p:sldId id="349" r:id="rId31"/>
    <p:sldId id="347" r:id="rId32"/>
    <p:sldId id="351" r:id="rId33"/>
    <p:sldId id="348" r:id="rId34"/>
    <p:sldId id="353" r:id="rId35"/>
    <p:sldId id="292" r:id="rId36"/>
    <p:sldId id="352" r:id="rId37"/>
    <p:sldId id="334" r:id="rId38"/>
    <p:sldId id="335" r:id="rId39"/>
    <p:sldId id="320"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428" autoAdjust="0"/>
    <p:restoredTop sz="95208" autoAdjust="0"/>
  </p:normalViewPr>
  <p:slideViewPr>
    <p:cSldViewPr snapToGrid="0">
      <p:cViewPr varScale="1">
        <p:scale>
          <a:sx n="81" d="100"/>
          <a:sy n="81" d="100"/>
        </p:scale>
        <p:origin x="504"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handoutMaster" Target="handoutMasters/handoutMaster1.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FCB590C-88D3-4372-ABB0-E81211A9C10C}"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B1C84632-0956-4D13-9433-9CDFE2955668}">
      <dgm:prSet/>
      <dgm:spPr/>
      <dgm:t>
        <a:bodyPr/>
        <a:lstStyle/>
        <a:p>
          <a:r>
            <a:rPr lang="en-US" b="1"/>
            <a:t>Social Media</a:t>
          </a:r>
          <a:endParaRPr lang="en-US"/>
        </a:p>
      </dgm:t>
    </dgm:pt>
    <dgm:pt modelId="{721B4EDB-2824-4AF6-9E36-127C8E0F38C0}" type="parTrans" cxnId="{157B3A48-DD80-4877-B4F5-FF1479F249AC}">
      <dgm:prSet/>
      <dgm:spPr/>
      <dgm:t>
        <a:bodyPr/>
        <a:lstStyle/>
        <a:p>
          <a:endParaRPr lang="en-US"/>
        </a:p>
      </dgm:t>
    </dgm:pt>
    <dgm:pt modelId="{536A44A0-A7E2-4F49-B33D-263B4CC3540D}" type="sibTrans" cxnId="{157B3A48-DD80-4877-B4F5-FF1479F249AC}">
      <dgm:prSet/>
      <dgm:spPr/>
      <dgm:t>
        <a:bodyPr/>
        <a:lstStyle/>
        <a:p>
          <a:endParaRPr lang="en-US"/>
        </a:p>
      </dgm:t>
    </dgm:pt>
    <dgm:pt modelId="{B114D1E4-3FE6-4411-BFAB-924962911D21}">
      <dgm:prSet/>
      <dgm:spPr/>
      <dgm:t>
        <a:bodyPr/>
        <a:lstStyle/>
        <a:p>
          <a:r>
            <a:rPr lang="en-US" b="1" dirty="0"/>
            <a:t>Deepfakes</a:t>
          </a:r>
          <a:r>
            <a:rPr lang="en-US" dirty="0"/>
            <a:t>: Over </a:t>
          </a:r>
          <a:r>
            <a:rPr lang="en-US" b="1" dirty="0"/>
            <a:t>49,000</a:t>
          </a:r>
          <a:r>
            <a:rPr lang="en-US" dirty="0"/>
            <a:t> deepfake videos online (2020).</a:t>
          </a:r>
        </a:p>
      </dgm:t>
    </dgm:pt>
    <dgm:pt modelId="{F8471DF5-D343-4268-9E6C-C9CFA9FBD0A5}" type="parTrans" cxnId="{A4AF7615-B2AF-49D8-AE70-A26AC5EA5594}">
      <dgm:prSet/>
      <dgm:spPr/>
      <dgm:t>
        <a:bodyPr/>
        <a:lstStyle/>
        <a:p>
          <a:endParaRPr lang="en-US"/>
        </a:p>
      </dgm:t>
    </dgm:pt>
    <dgm:pt modelId="{AF8E33FF-FA0E-429D-853F-C4AC11750AE0}" type="sibTrans" cxnId="{A4AF7615-B2AF-49D8-AE70-A26AC5EA5594}">
      <dgm:prSet/>
      <dgm:spPr/>
      <dgm:t>
        <a:bodyPr/>
        <a:lstStyle/>
        <a:p>
          <a:endParaRPr lang="en-US"/>
        </a:p>
      </dgm:t>
    </dgm:pt>
    <dgm:pt modelId="{907DE6A8-13CE-46D3-A853-06725CBB9938}">
      <dgm:prSet/>
      <dgm:spPr/>
      <dgm:t>
        <a:bodyPr/>
        <a:lstStyle/>
        <a:p>
          <a:r>
            <a:rPr lang="en-US" b="1"/>
            <a:t>Misinformation</a:t>
          </a:r>
          <a:r>
            <a:rPr lang="en-US"/>
            <a:t>: Key driver of false news on platforms like Facebook and Twitter.</a:t>
          </a:r>
        </a:p>
      </dgm:t>
    </dgm:pt>
    <dgm:pt modelId="{54F16758-1BDB-4691-8B1E-697D69162ECB}" type="parTrans" cxnId="{73B4CC62-0053-43ED-8E9C-D3D7457D4A15}">
      <dgm:prSet/>
      <dgm:spPr/>
      <dgm:t>
        <a:bodyPr/>
        <a:lstStyle/>
        <a:p>
          <a:endParaRPr lang="en-US"/>
        </a:p>
      </dgm:t>
    </dgm:pt>
    <dgm:pt modelId="{13CF059F-48F5-4F1C-AA6F-34D92FCBBB03}" type="sibTrans" cxnId="{73B4CC62-0053-43ED-8E9C-D3D7457D4A15}">
      <dgm:prSet/>
      <dgm:spPr/>
      <dgm:t>
        <a:bodyPr/>
        <a:lstStyle/>
        <a:p>
          <a:endParaRPr lang="en-US"/>
        </a:p>
      </dgm:t>
    </dgm:pt>
    <dgm:pt modelId="{56197450-4C14-4233-8633-2ED81E898489}">
      <dgm:prSet/>
      <dgm:spPr/>
      <dgm:t>
        <a:bodyPr/>
        <a:lstStyle/>
        <a:p>
          <a:r>
            <a:rPr lang="en-US" b="1"/>
            <a:t>Politics</a:t>
          </a:r>
          <a:endParaRPr lang="en-US"/>
        </a:p>
      </dgm:t>
    </dgm:pt>
    <dgm:pt modelId="{71D2353A-7123-452C-83E1-2A6100F1BB50}" type="parTrans" cxnId="{D8238DC9-7E5C-4C7E-8ABB-D2C88C5F5AB8}">
      <dgm:prSet/>
      <dgm:spPr/>
      <dgm:t>
        <a:bodyPr/>
        <a:lstStyle/>
        <a:p>
          <a:endParaRPr lang="en-US"/>
        </a:p>
      </dgm:t>
    </dgm:pt>
    <dgm:pt modelId="{FC5D0AF2-37C0-43AF-A909-10FF1270F9C5}" type="sibTrans" cxnId="{D8238DC9-7E5C-4C7E-8ABB-D2C88C5F5AB8}">
      <dgm:prSet/>
      <dgm:spPr/>
      <dgm:t>
        <a:bodyPr/>
        <a:lstStyle/>
        <a:p>
          <a:endParaRPr lang="en-US"/>
        </a:p>
      </dgm:t>
    </dgm:pt>
    <dgm:pt modelId="{F9604292-90F4-4514-B97B-09DE331AC9B1}">
      <dgm:prSet/>
      <dgm:spPr/>
      <dgm:t>
        <a:bodyPr/>
        <a:lstStyle/>
        <a:p>
          <a:r>
            <a:rPr lang="en-US" b="1"/>
            <a:t>Election Interference</a:t>
          </a:r>
          <a:r>
            <a:rPr lang="en-US"/>
            <a:t>: </a:t>
          </a:r>
          <a:r>
            <a:rPr lang="en-US" b="1"/>
            <a:t>70%</a:t>
          </a:r>
          <a:r>
            <a:rPr lang="en-US"/>
            <a:t> of people saw manipulated political content (2020).</a:t>
          </a:r>
        </a:p>
      </dgm:t>
    </dgm:pt>
    <dgm:pt modelId="{7FDDE803-E5FC-4046-B9A1-AAB877147555}" type="parTrans" cxnId="{8E279B5D-9062-4442-9338-BFE2529D6439}">
      <dgm:prSet/>
      <dgm:spPr/>
      <dgm:t>
        <a:bodyPr/>
        <a:lstStyle/>
        <a:p>
          <a:endParaRPr lang="en-US"/>
        </a:p>
      </dgm:t>
    </dgm:pt>
    <dgm:pt modelId="{36FB8FA8-7AA8-44F3-B1DB-031958ADC7E0}" type="sibTrans" cxnId="{8E279B5D-9062-4442-9338-BFE2529D6439}">
      <dgm:prSet/>
      <dgm:spPr/>
      <dgm:t>
        <a:bodyPr/>
        <a:lstStyle/>
        <a:p>
          <a:endParaRPr lang="en-US"/>
        </a:p>
      </dgm:t>
    </dgm:pt>
    <dgm:pt modelId="{848466D4-C7CA-4DFB-91B4-0BF6C6E5BD39}">
      <dgm:prSet/>
      <dgm:spPr/>
      <dgm:t>
        <a:bodyPr/>
        <a:lstStyle/>
        <a:p>
          <a:r>
            <a:rPr lang="en-US" b="1"/>
            <a:t>Trust Erosion</a:t>
          </a:r>
          <a:r>
            <a:rPr lang="en-US"/>
            <a:t>: </a:t>
          </a:r>
          <a:r>
            <a:rPr lang="en-US" b="1"/>
            <a:t>68%</a:t>
          </a:r>
          <a:r>
            <a:rPr lang="en-US"/>
            <a:t> worry about deepfakes harming trust in media.</a:t>
          </a:r>
        </a:p>
      </dgm:t>
    </dgm:pt>
    <dgm:pt modelId="{2F0E804E-EFE6-4981-B371-EC8407D7688E}" type="parTrans" cxnId="{FD6A77D7-4CD0-481B-9570-566303DC203A}">
      <dgm:prSet/>
      <dgm:spPr/>
      <dgm:t>
        <a:bodyPr/>
        <a:lstStyle/>
        <a:p>
          <a:endParaRPr lang="en-US"/>
        </a:p>
      </dgm:t>
    </dgm:pt>
    <dgm:pt modelId="{2946CE9C-DFA4-4D63-81C5-A44CA9A819CA}" type="sibTrans" cxnId="{FD6A77D7-4CD0-481B-9570-566303DC203A}">
      <dgm:prSet/>
      <dgm:spPr/>
      <dgm:t>
        <a:bodyPr/>
        <a:lstStyle/>
        <a:p>
          <a:endParaRPr lang="en-US"/>
        </a:p>
      </dgm:t>
    </dgm:pt>
    <dgm:pt modelId="{04052D70-88E4-4D21-A633-6B6BF1B9EF20}">
      <dgm:prSet/>
      <dgm:spPr/>
      <dgm:t>
        <a:bodyPr/>
        <a:lstStyle/>
        <a:p>
          <a:r>
            <a:rPr lang="en-US" b="1"/>
            <a:t>Crime</a:t>
          </a:r>
          <a:endParaRPr lang="en-US"/>
        </a:p>
      </dgm:t>
    </dgm:pt>
    <dgm:pt modelId="{74EB9C17-944E-42D3-9BF6-24FC529BA906}" type="parTrans" cxnId="{CF562E29-5B3F-45D6-AB0F-E1FD4DAF08CF}">
      <dgm:prSet/>
      <dgm:spPr/>
      <dgm:t>
        <a:bodyPr/>
        <a:lstStyle/>
        <a:p>
          <a:endParaRPr lang="en-US"/>
        </a:p>
      </dgm:t>
    </dgm:pt>
    <dgm:pt modelId="{94E500C1-9735-4D11-997E-42A7051B73F8}" type="sibTrans" cxnId="{CF562E29-5B3F-45D6-AB0F-E1FD4DAF08CF}">
      <dgm:prSet/>
      <dgm:spPr/>
      <dgm:t>
        <a:bodyPr/>
        <a:lstStyle/>
        <a:p>
          <a:endParaRPr lang="en-US"/>
        </a:p>
      </dgm:t>
    </dgm:pt>
    <dgm:pt modelId="{B0323B95-015B-4FA6-8C65-1DD6990248D1}">
      <dgm:prSet/>
      <dgm:spPr/>
      <dgm:t>
        <a:bodyPr/>
        <a:lstStyle/>
        <a:p>
          <a:r>
            <a:rPr lang="en-US" b="1"/>
            <a:t>Financial Fraud</a:t>
          </a:r>
          <a:r>
            <a:rPr lang="en-US"/>
            <a:t>: A CEO lost </a:t>
          </a:r>
          <a:r>
            <a:rPr lang="en-US" b="1"/>
            <a:t>$243,000</a:t>
          </a:r>
          <a:r>
            <a:rPr lang="en-US"/>
            <a:t> to a deepfake call.</a:t>
          </a:r>
        </a:p>
      </dgm:t>
    </dgm:pt>
    <dgm:pt modelId="{D2C5579C-D7F6-44B4-B702-9A799E19F92D}" type="parTrans" cxnId="{F84F8BEE-D921-4A2A-B822-40990CAADFDC}">
      <dgm:prSet/>
      <dgm:spPr/>
      <dgm:t>
        <a:bodyPr/>
        <a:lstStyle/>
        <a:p>
          <a:endParaRPr lang="en-US"/>
        </a:p>
      </dgm:t>
    </dgm:pt>
    <dgm:pt modelId="{848B1744-44B8-4176-8086-6870FCCC4C61}" type="sibTrans" cxnId="{F84F8BEE-D921-4A2A-B822-40990CAADFDC}">
      <dgm:prSet/>
      <dgm:spPr/>
      <dgm:t>
        <a:bodyPr/>
        <a:lstStyle/>
        <a:p>
          <a:endParaRPr lang="en-US"/>
        </a:p>
      </dgm:t>
    </dgm:pt>
    <dgm:pt modelId="{8904C66A-3A4C-4FDF-A9D6-5FEA89E086E8}">
      <dgm:prSet/>
      <dgm:spPr/>
      <dgm:t>
        <a:bodyPr/>
        <a:lstStyle/>
        <a:p>
          <a:r>
            <a:rPr lang="en-US" b="1"/>
            <a:t>Identity Theft</a:t>
          </a:r>
          <a:r>
            <a:rPr lang="en-US"/>
            <a:t>: </a:t>
          </a:r>
          <a:r>
            <a:rPr lang="en-US" b="1"/>
            <a:t>300%</a:t>
          </a:r>
          <a:r>
            <a:rPr lang="en-US"/>
            <a:t> rise in deepfake scams (2020-2022).</a:t>
          </a:r>
        </a:p>
      </dgm:t>
    </dgm:pt>
    <dgm:pt modelId="{F8E3F9C9-BD03-4349-9D5E-AF32E218EDD6}" type="parTrans" cxnId="{EA6508B2-9072-4E94-8C3C-CA79210485DB}">
      <dgm:prSet/>
      <dgm:spPr/>
      <dgm:t>
        <a:bodyPr/>
        <a:lstStyle/>
        <a:p>
          <a:endParaRPr lang="en-US"/>
        </a:p>
      </dgm:t>
    </dgm:pt>
    <dgm:pt modelId="{BAF822CB-7923-4A11-9D9C-8E6C39978B09}" type="sibTrans" cxnId="{EA6508B2-9072-4E94-8C3C-CA79210485DB}">
      <dgm:prSet/>
      <dgm:spPr/>
      <dgm:t>
        <a:bodyPr/>
        <a:lstStyle/>
        <a:p>
          <a:endParaRPr lang="en-US"/>
        </a:p>
      </dgm:t>
    </dgm:pt>
    <dgm:pt modelId="{F0A1439C-721A-4F23-BD1B-CC4822A01C96}">
      <dgm:prSet/>
      <dgm:spPr/>
      <dgm:t>
        <a:bodyPr/>
        <a:lstStyle/>
        <a:p>
          <a:r>
            <a:rPr lang="en-US" b="1"/>
            <a:t>Entertainment</a:t>
          </a:r>
          <a:endParaRPr lang="en-US"/>
        </a:p>
      </dgm:t>
    </dgm:pt>
    <dgm:pt modelId="{84A7EC11-E1D7-45D8-BA12-C1A24F730B44}" type="parTrans" cxnId="{1A4C0778-2C37-4D9E-BCC6-F289495107B4}">
      <dgm:prSet/>
      <dgm:spPr/>
      <dgm:t>
        <a:bodyPr/>
        <a:lstStyle/>
        <a:p>
          <a:endParaRPr lang="en-US"/>
        </a:p>
      </dgm:t>
    </dgm:pt>
    <dgm:pt modelId="{446AEAA3-EB5E-4F5D-95A5-085293FB9816}" type="sibTrans" cxnId="{1A4C0778-2C37-4D9E-BCC6-F289495107B4}">
      <dgm:prSet/>
      <dgm:spPr/>
      <dgm:t>
        <a:bodyPr/>
        <a:lstStyle/>
        <a:p>
          <a:endParaRPr lang="en-US"/>
        </a:p>
      </dgm:t>
    </dgm:pt>
    <dgm:pt modelId="{9A818280-B38C-4AE4-BA0F-F5E82FF54B89}">
      <dgm:prSet/>
      <dgm:spPr/>
      <dgm:t>
        <a:bodyPr/>
        <a:lstStyle/>
        <a:p>
          <a:r>
            <a:rPr lang="en-US" b="1"/>
            <a:t>Piracy</a:t>
          </a:r>
          <a:r>
            <a:rPr lang="en-US"/>
            <a:t>: AI deepfakes cost millions in copyright violations.</a:t>
          </a:r>
        </a:p>
      </dgm:t>
    </dgm:pt>
    <dgm:pt modelId="{55C8EAC3-A8D4-42FC-A31D-1D594E0E5D70}" type="parTrans" cxnId="{BE431305-8C74-4E74-A3E6-BBCCAAD779E8}">
      <dgm:prSet/>
      <dgm:spPr/>
      <dgm:t>
        <a:bodyPr/>
        <a:lstStyle/>
        <a:p>
          <a:endParaRPr lang="en-US"/>
        </a:p>
      </dgm:t>
    </dgm:pt>
    <dgm:pt modelId="{91D61FE3-AD03-4C78-94CC-DA72A6F8EB6C}" type="sibTrans" cxnId="{BE431305-8C74-4E74-A3E6-BBCCAAD779E8}">
      <dgm:prSet/>
      <dgm:spPr/>
      <dgm:t>
        <a:bodyPr/>
        <a:lstStyle/>
        <a:p>
          <a:endParaRPr lang="en-US"/>
        </a:p>
      </dgm:t>
    </dgm:pt>
    <dgm:pt modelId="{CB9A6791-876F-409F-95E5-EC339ABD12FB}">
      <dgm:prSet/>
      <dgm:spPr/>
      <dgm:t>
        <a:bodyPr/>
        <a:lstStyle/>
        <a:p>
          <a:r>
            <a:rPr lang="en-US" b="1"/>
            <a:t>Celebrity Abuse</a:t>
          </a:r>
          <a:r>
            <a:rPr lang="en-US"/>
            <a:t>: </a:t>
          </a:r>
          <a:r>
            <a:rPr lang="en-US" b="1"/>
            <a:t>1,000+</a:t>
          </a:r>
          <a:r>
            <a:rPr lang="en-US"/>
            <a:t> celebrities targeted by fake content.</a:t>
          </a:r>
        </a:p>
      </dgm:t>
    </dgm:pt>
    <dgm:pt modelId="{7DE8891F-2EE2-4B1A-9F50-D468BA0B6D19}" type="parTrans" cxnId="{0E156A8D-B1B0-489E-88AC-B8F82850F2D4}">
      <dgm:prSet/>
      <dgm:spPr/>
      <dgm:t>
        <a:bodyPr/>
        <a:lstStyle/>
        <a:p>
          <a:endParaRPr lang="en-US"/>
        </a:p>
      </dgm:t>
    </dgm:pt>
    <dgm:pt modelId="{ADEBFC79-C12B-417E-B44B-84E477C1F399}" type="sibTrans" cxnId="{0E156A8D-B1B0-489E-88AC-B8F82850F2D4}">
      <dgm:prSet/>
      <dgm:spPr/>
      <dgm:t>
        <a:bodyPr/>
        <a:lstStyle/>
        <a:p>
          <a:endParaRPr lang="en-US"/>
        </a:p>
      </dgm:t>
    </dgm:pt>
    <dgm:pt modelId="{67FD163C-F7BD-47ED-B3D5-21E8884EF3A8}">
      <dgm:prSet/>
      <dgm:spPr/>
      <dgm:t>
        <a:bodyPr/>
        <a:lstStyle/>
        <a:p>
          <a:r>
            <a:rPr lang="en-US" b="1"/>
            <a:t>Emotional Impact</a:t>
          </a:r>
          <a:endParaRPr lang="en-US"/>
        </a:p>
      </dgm:t>
    </dgm:pt>
    <dgm:pt modelId="{A80114E7-7A74-458E-B211-F7B2E82220B9}" type="parTrans" cxnId="{A6351CC4-8D1C-471B-873C-E08F0EBC6750}">
      <dgm:prSet/>
      <dgm:spPr/>
      <dgm:t>
        <a:bodyPr/>
        <a:lstStyle/>
        <a:p>
          <a:endParaRPr lang="en-US"/>
        </a:p>
      </dgm:t>
    </dgm:pt>
    <dgm:pt modelId="{9B4277AA-8DD8-4D1E-AF5F-80CDC01A7D8A}" type="sibTrans" cxnId="{A6351CC4-8D1C-471B-873C-E08F0EBC6750}">
      <dgm:prSet/>
      <dgm:spPr/>
      <dgm:t>
        <a:bodyPr/>
        <a:lstStyle/>
        <a:p>
          <a:endParaRPr lang="en-US"/>
        </a:p>
      </dgm:t>
    </dgm:pt>
    <dgm:pt modelId="{591EF260-661B-48DE-B3C4-6EFE91935885}">
      <dgm:prSet/>
      <dgm:spPr/>
      <dgm:t>
        <a:bodyPr/>
        <a:lstStyle/>
        <a:p>
          <a:r>
            <a:rPr lang="en-US" b="1"/>
            <a:t>Harassment</a:t>
          </a:r>
          <a:r>
            <a:rPr lang="en-US"/>
            <a:t>: </a:t>
          </a:r>
          <a:r>
            <a:rPr lang="en-US" b="1"/>
            <a:t>1 in 10 women</a:t>
          </a:r>
          <a:r>
            <a:rPr lang="en-US"/>
            <a:t> affected by deepfake pornography.</a:t>
          </a:r>
        </a:p>
      </dgm:t>
    </dgm:pt>
    <dgm:pt modelId="{72F34915-69DE-4336-B54B-95E4EFFA7527}" type="parTrans" cxnId="{FFF02F02-FF91-4DE7-BD80-8FEF8D77C5F3}">
      <dgm:prSet/>
      <dgm:spPr/>
      <dgm:t>
        <a:bodyPr/>
        <a:lstStyle/>
        <a:p>
          <a:endParaRPr lang="en-US"/>
        </a:p>
      </dgm:t>
    </dgm:pt>
    <dgm:pt modelId="{44CFB0F8-546F-40FA-881D-AE133C2B0540}" type="sibTrans" cxnId="{FFF02F02-FF91-4DE7-BD80-8FEF8D77C5F3}">
      <dgm:prSet/>
      <dgm:spPr/>
      <dgm:t>
        <a:bodyPr/>
        <a:lstStyle/>
        <a:p>
          <a:endParaRPr lang="en-US"/>
        </a:p>
      </dgm:t>
    </dgm:pt>
    <dgm:pt modelId="{E30E748E-06BF-4EF0-9917-1BD568DC23D7}">
      <dgm:prSet/>
      <dgm:spPr/>
      <dgm:t>
        <a:bodyPr/>
        <a:lstStyle/>
        <a:p>
          <a:r>
            <a:rPr lang="en-US" b="1" dirty="0"/>
            <a:t>Trust Issues</a:t>
          </a:r>
          <a:r>
            <a:rPr lang="en-US" dirty="0"/>
            <a:t>: </a:t>
          </a:r>
          <a:r>
            <a:rPr lang="en-US" b="1" dirty="0"/>
            <a:t>58%</a:t>
          </a:r>
          <a:r>
            <a:rPr lang="en-US" dirty="0"/>
            <a:t> question online content's authenticity.</a:t>
          </a:r>
        </a:p>
      </dgm:t>
    </dgm:pt>
    <dgm:pt modelId="{5816A2E3-50AF-4E56-B11C-DAC13FD2D940}" type="parTrans" cxnId="{41FA1375-2725-4869-AA05-38F9FA6E979B}">
      <dgm:prSet/>
      <dgm:spPr/>
      <dgm:t>
        <a:bodyPr/>
        <a:lstStyle/>
        <a:p>
          <a:endParaRPr lang="en-US"/>
        </a:p>
      </dgm:t>
    </dgm:pt>
    <dgm:pt modelId="{9DE20C62-225D-4CA4-A1B1-BB7E625194E4}" type="sibTrans" cxnId="{41FA1375-2725-4869-AA05-38F9FA6E979B}">
      <dgm:prSet/>
      <dgm:spPr/>
      <dgm:t>
        <a:bodyPr/>
        <a:lstStyle/>
        <a:p>
          <a:endParaRPr lang="en-US"/>
        </a:p>
      </dgm:t>
    </dgm:pt>
    <dgm:pt modelId="{966CCD2B-83F6-4E22-8301-C6B8B87FB58A}" type="pres">
      <dgm:prSet presAssocID="{8FCB590C-88D3-4372-ABB0-E81211A9C10C}" presName="vert0" presStyleCnt="0">
        <dgm:presLayoutVars>
          <dgm:dir/>
          <dgm:animOne val="branch"/>
          <dgm:animLvl val="lvl"/>
        </dgm:presLayoutVars>
      </dgm:prSet>
      <dgm:spPr/>
    </dgm:pt>
    <dgm:pt modelId="{CEBCC0CE-61C2-4164-908A-B7FA414F4F03}" type="pres">
      <dgm:prSet presAssocID="{B1C84632-0956-4D13-9433-9CDFE2955668}" presName="thickLine" presStyleLbl="alignNode1" presStyleIdx="0" presStyleCnt="5"/>
      <dgm:spPr/>
    </dgm:pt>
    <dgm:pt modelId="{9A9F5915-86AA-4DE6-8653-D32E56538281}" type="pres">
      <dgm:prSet presAssocID="{B1C84632-0956-4D13-9433-9CDFE2955668}" presName="horz1" presStyleCnt="0"/>
      <dgm:spPr/>
    </dgm:pt>
    <dgm:pt modelId="{54944341-B7CB-41BD-AE4D-0E598F9D7516}" type="pres">
      <dgm:prSet presAssocID="{B1C84632-0956-4D13-9433-9CDFE2955668}" presName="tx1" presStyleLbl="revTx" presStyleIdx="0" presStyleCnt="15"/>
      <dgm:spPr/>
    </dgm:pt>
    <dgm:pt modelId="{A2741B69-AE7E-47E2-B63E-0261CCF5C6B9}" type="pres">
      <dgm:prSet presAssocID="{B1C84632-0956-4D13-9433-9CDFE2955668}" presName="vert1" presStyleCnt="0"/>
      <dgm:spPr/>
    </dgm:pt>
    <dgm:pt modelId="{168B2E05-9BD4-4801-ABE9-2F564B30EBF2}" type="pres">
      <dgm:prSet presAssocID="{B114D1E4-3FE6-4411-BFAB-924962911D21}" presName="vertSpace2a" presStyleCnt="0"/>
      <dgm:spPr/>
    </dgm:pt>
    <dgm:pt modelId="{46466E63-E6D8-4588-BF91-7A7F899BF687}" type="pres">
      <dgm:prSet presAssocID="{B114D1E4-3FE6-4411-BFAB-924962911D21}" presName="horz2" presStyleCnt="0"/>
      <dgm:spPr/>
    </dgm:pt>
    <dgm:pt modelId="{48E84BB2-602E-4FDF-8146-C9472FC5E081}" type="pres">
      <dgm:prSet presAssocID="{B114D1E4-3FE6-4411-BFAB-924962911D21}" presName="horzSpace2" presStyleCnt="0"/>
      <dgm:spPr/>
    </dgm:pt>
    <dgm:pt modelId="{6139EC37-36AC-4EC7-AE7D-75CC6B3BFD36}" type="pres">
      <dgm:prSet presAssocID="{B114D1E4-3FE6-4411-BFAB-924962911D21}" presName="tx2" presStyleLbl="revTx" presStyleIdx="1" presStyleCnt="15"/>
      <dgm:spPr/>
    </dgm:pt>
    <dgm:pt modelId="{E9BB9547-911E-4D63-A147-84C59E7FD655}" type="pres">
      <dgm:prSet presAssocID="{B114D1E4-3FE6-4411-BFAB-924962911D21}" presName="vert2" presStyleCnt="0"/>
      <dgm:spPr/>
    </dgm:pt>
    <dgm:pt modelId="{C95232C0-1D8D-4F49-AA4E-96C1EAA92BBD}" type="pres">
      <dgm:prSet presAssocID="{B114D1E4-3FE6-4411-BFAB-924962911D21}" presName="thinLine2b" presStyleLbl="callout" presStyleIdx="0" presStyleCnt="10"/>
      <dgm:spPr/>
    </dgm:pt>
    <dgm:pt modelId="{7630A11E-BACB-446C-B2A9-F1EA1BA9667D}" type="pres">
      <dgm:prSet presAssocID="{B114D1E4-3FE6-4411-BFAB-924962911D21}" presName="vertSpace2b" presStyleCnt="0"/>
      <dgm:spPr/>
    </dgm:pt>
    <dgm:pt modelId="{D0F51023-9B2A-4E0F-AA62-46BB45BCCC70}" type="pres">
      <dgm:prSet presAssocID="{907DE6A8-13CE-46D3-A853-06725CBB9938}" presName="horz2" presStyleCnt="0"/>
      <dgm:spPr/>
    </dgm:pt>
    <dgm:pt modelId="{87010779-F2A4-46C9-A46F-D43D1CF236D1}" type="pres">
      <dgm:prSet presAssocID="{907DE6A8-13CE-46D3-A853-06725CBB9938}" presName="horzSpace2" presStyleCnt="0"/>
      <dgm:spPr/>
    </dgm:pt>
    <dgm:pt modelId="{087B7FFB-5FB7-4768-AB4F-7817A88D57EF}" type="pres">
      <dgm:prSet presAssocID="{907DE6A8-13CE-46D3-A853-06725CBB9938}" presName="tx2" presStyleLbl="revTx" presStyleIdx="2" presStyleCnt="15"/>
      <dgm:spPr/>
    </dgm:pt>
    <dgm:pt modelId="{32F6309A-F78E-4311-9BE7-836CA781B2DB}" type="pres">
      <dgm:prSet presAssocID="{907DE6A8-13CE-46D3-A853-06725CBB9938}" presName="vert2" presStyleCnt="0"/>
      <dgm:spPr/>
    </dgm:pt>
    <dgm:pt modelId="{D4E4FBE6-1736-45BA-9D78-1819C2BF7941}" type="pres">
      <dgm:prSet presAssocID="{907DE6A8-13CE-46D3-A853-06725CBB9938}" presName="thinLine2b" presStyleLbl="callout" presStyleIdx="1" presStyleCnt="10"/>
      <dgm:spPr/>
    </dgm:pt>
    <dgm:pt modelId="{6CF4CE51-BE25-48C9-8BD0-9710CCB7A78C}" type="pres">
      <dgm:prSet presAssocID="{907DE6A8-13CE-46D3-A853-06725CBB9938}" presName="vertSpace2b" presStyleCnt="0"/>
      <dgm:spPr/>
    </dgm:pt>
    <dgm:pt modelId="{1C549B72-F308-45CC-8670-7645EECD4E91}" type="pres">
      <dgm:prSet presAssocID="{56197450-4C14-4233-8633-2ED81E898489}" presName="thickLine" presStyleLbl="alignNode1" presStyleIdx="1" presStyleCnt="5"/>
      <dgm:spPr/>
    </dgm:pt>
    <dgm:pt modelId="{683096FC-549E-4F94-AB31-0BD153116BC3}" type="pres">
      <dgm:prSet presAssocID="{56197450-4C14-4233-8633-2ED81E898489}" presName="horz1" presStyleCnt="0"/>
      <dgm:spPr/>
    </dgm:pt>
    <dgm:pt modelId="{806C12F3-F407-441C-B1C9-C480192CD01E}" type="pres">
      <dgm:prSet presAssocID="{56197450-4C14-4233-8633-2ED81E898489}" presName="tx1" presStyleLbl="revTx" presStyleIdx="3" presStyleCnt="15"/>
      <dgm:spPr/>
    </dgm:pt>
    <dgm:pt modelId="{50181673-4FFF-4796-A780-D5BB533849CE}" type="pres">
      <dgm:prSet presAssocID="{56197450-4C14-4233-8633-2ED81E898489}" presName="vert1" presStyleCnt="0"/>
      <dgm:spPr/>
    </dgm:pt>
    <dgm:pt modelId="{22A39972-8A4D-4D52-B6AA-AD274C9CB348}" type="pres">
      <dgm:prSet presAssocID="{F9604292-90F4-4514-B97B-09DE331AC9B1}" presName="vertSpace2a" presStyleCnt="0"/>
      <dgm:spPr/>
    </dgm:pt>
    <dgm:pt modelId="{021D55F5-4924-4BC8-94F1-C41AFFA85C39}" type="pres">
      <dgm:prSet presAssocID="{F9604292-90F4-4514-B97B-09DE331AC9B1}" presName="horz2" presStyleCnt="0"/>
      <dgm:spPr/>
    </dgm:pt>
    <dgm:pt modelId="{BA433EEA-1CE7-4001-9103-7509244F62D3}" type="pres">
      <dgm:prSet presAssocID="{F9604292-90F4-4514-B97B-09DE331AC9B1}" presName="horzSpace2" presStyleCnt="0"/>
      <dgm:spPr/>
    </dgm:pt>
    <dgm:pt modelId="{2C945CA1-36EF-4677-8F14-B87200BEE2BD}" type="pres">
      <dgm:prSet presAssocID="{F9604292-90F4-4514-B97B-09DE331AC9B1}" presName="tx2" presStyleLbl="revTx" presStyleIdx="4" presStyleCnt="15"/>
      <dgm:spPr/>
    </dgm:pt>
    <dgm:pt modelId="{27925AFA-9F05-4469-AD00-69DD7DD47290}" type="pres">
      <dgm:prSet presAssocID="{F9604292-90F4-4514-B97B-09DE331AC9B1}" presName="vert2" presStyleCnt="0"/>
      <dgm:spPr/>
    </dgm:pt>
    <dgm:pt modelId="{74D6632B-CFC4-415F-AEA5-FF6A34451B53}" type="pres">
      <dgm:prSet presAssocID="{F9604292-90F4-4514-B97B-09DE331AC9B1}" presName="thinLine2b" presStyleLbl="callout" presStyleIdx="2" presStyleCnt="10"/>
      <dgm:spPr/>
    </dgm:pt>
    <dgm:pt modelId="{41D40C4A-B63B-49AE-BDC0-A38F795702B2}" type="pres">
      <dgm:prSet presAssocID="{F9604292-90F4-4514-B97B-09DE331AC9B1}" presName="vertSpace2b" presStyleCnt="0"/>
      <dgm:spPr/>
    </dgm:pt>
    <dgm:pt modelId="{9F6E6EFC-EC19-4526-B52D-C09DB3027A4E}" type="pres">
      <dgm:prSet presAssocID="{848466D4-C7CA-4DFB-91B4-0BF6C6E5BD39}" presName="horz2" presStyleCnt="0"/>
      <dgm:spPr/>
    </dgm:pt>
    <dgm:pt modelId="{992E23AE-2D4F-412E-B40A-E0B67D63B747}" type="pres">
      <dgm:prSet presAssocID="{848466D4-C7CA-4DFB-91B4-0BF6C6E5BD39}" presName="horzSpace2" presStyleCnt="0"/>
      <dgm:spPr/>
    </dgm:pt>
    <dgm:pt modelId="{DBC2D426-A899-410D-832C-521CE3EB2E4A}" type="pres">
      <dgm:prSet presAssocID="{848466D4-C7CA-4DFB-91B4-0BF6C6E5BD39}" presName="tx2" presStyleLbl="revTx" presStyleIdx="5" presStyleCnt="15"/>
      <dgm:spPr/>
    </dgm:pt>
    <dgm:pt modelId="{1177ED50-B888-42FC-B040-FACFFEFB7311}" type="pres">
      <dgm:prSet presAssocID="{848466D4-C7CA-4DFB-91B4-0BF6C6E5BD39}" presName="vert2" presStyleCnt="0"/>
      <dgm:spPr/>
    </dgm:pt>
    <dgm:pt modelId="{66FA64DF-5813-4B89-A926-EC2A25D8ADF8}" type="pres">
      <dgm:prSet presAssocID="{848466D4-C7CA-4DFB-91B4-0BF6C6E5BD39}" presName="thinLine2b" presStyleLbl="callout" presStyleIdx="3" presStyleCnt="10"/>
      <dgm:spPr/>
    </dgm:pt>
    <dgm:pt modelId="{80AB5A61-0234-40FA-A4B8-6F16A6D82268}" type="pres">
      <dgm:prSet presAssocID="{848466D4-C7CA-4DFB-91B4-0BF6C6E5BD39}" presName="vertSpace2b" presStyleCnt="0"/>
      <dgm:spPr/>
    </dgm:pt>
    <dgm:pt modelId="{C974B429-68A2-4BA0-B4CD-E7124CBD8027}" type="pres">
      <dgm:prSet presAssocID="{04052D70-88E4-4D21-A633-6B6BF1B9EF20}" presName="thickLine" presStyleLbl="alignNode1" presStyleIdx="2" presStyleCnt="5"/>
      <dgm:spPr/>
    </dgm:pt>
    <dgm:pt modelId="{2A91628F-64BF-484F-91B5-FC5E0539F311}" type="pres">
      <dgm:prSet presAssocID="{04052D70-88E4-4D21-A633-6B6BF1B9EF20}" presName="horz1" presStyleCnt="0"/>
      <dgm:spPr/>
    </dgm:pt>
    <dgm:pt modelId="{AA4FEB77-F5EC-492E-AA56-491AE11D30F4}" type="pres">
      <dgm:prSet presAssocID="{04052D70-88E4-4D21-A633-6B6BF1B9EF20}" presName="tx1" presStyleLbl="revTx" presStyleIdx="6" presStyleCnt="15"/>
      <dgm:spPr/>
    </dgm:pt>
    <dgm:pt modelId="{41D50672-E276-4D84-B363-F4FAEEC65B51}" type="pres">
      <dgm:prSet presAssocID="{04052D70-88E4-4D21-A633-6B6BF1B9EF20}" presName="vert1" presStyleCnt="0"/>
      <dgm:spPr/>
    </dgm:pt>
    <dgm:pt modelId="{1CE52764-D0E6-42D0-9B90-03ABD586696F}" type="pres">
      <dgm:prSet presAssocID="{B0323B95-015B-4FA6-8C65-1DD6990248D1}" presName="vertSpace2a" presStyleCnt="0"/>
      <dgm:spPr/>
    </dgm:pt>
    <dgm:pt modelId="{BF03AAD0-6EC1-4A10-A4A1-50467B06DBFB}" type="pres">
      <dgm:prSet presAssocID="{B0323B95-015B-4FA6-8C65-1DD6990248D1}" presName="horz2" presStyleCnt="0"/>
      <dgm:spPr/>
    </dgm:pt>
    <dgm:pt modelId="{E40456FA-5E38-41DE-9F40-FA13597C0D9E}" type="pres">
      <dgm:prSet presAssocID="{B0323B95-015B-4FA6-8C65-1DD6990248D1}" presName="horzSpace2" presStyleCnt="0"/>
      <dgm:spPr/>
    </dgm:pt>
    <dgm:pt modelId="{B8898A76-890E-48A2-9141-E9527DBE7509}" type="pres">
      <dgm:prSet presAssocID="{B0323B95-015B-4FA6-8C65-1DD6990248D1}" presName="tx2" presStyleLbl="revTx" presStyleIdx="7" presStyleCnt="15"/>
      <dgm:spPr/>
    </dgm:pt>
    <dgm:pt modelId="{8E9E8146-B291-4144-82C3-0BC59FB7D954}" type="pres">
      <dgm:prSet presAssocID="{B0323B95-015B-4FA6-8C65-1DD6990248D1}" presName="vert2" presStyleCnt="0"/>
      <dgm:spPr/>
    </dgm:pt>
    <dgm:pt modelId="{7303A1FD-C1BC-425B-9B49-F8DDF5723B41}" type="pres">
      <dgm:prSet presAssocID="{B0323B95-015B-4FA6-8C65-1DD6990248D1}" presName="thinLine2b" presStyleLbl="callout" presStyleIdx="4" presStyleCnt="10"/>
      <dgm:spPr/>
    </dgm:pt>
    <dgm:pt modelId="{F08549A1-CC97-41C0-99B6-0B498B868F12}" type="pres">
      <dgm:prSet presAssocID="{B0323B95-015B-4FA6-8C65-1DD6990248D1}" presName="vertSpace2b" presStyleCnt="0"/>
      <dgm:spPr/>
    </dgm:pt>
    <dgm:pt modelId="{BA16041E-E0F3-4D4B-8C8A-2FC35056E36B}" type="pres">
      <dgm:prSet presAssocID="{8904C66A-3A4C-4FDF-A9D6-5FEA89E086E8}" presName="horz2" presStyleCnt="0"/>
      <dgm:spPr/>
    </dgm:pt>
    <dgm:pt modelId="{C16A4EDF-3617-488F-AC07-EB05FAAEC38C}" type="pres">
      <dgm:prSet presAssocID="{8904C66A-3A4C-4FDF-A9D6-5FEA89E086E8}" presName="horzSpace2" presStyleCnt="0"/>
      <dgm:spPr/>
    </dgm:pt>
    <dgm:pt modelId="{A5071878-9EE3-4FBE-B172-A025A0733285}" type="pres">
      <dgm:prSet presAssocID="{8904C66A-3A4C-4FDF-A9D6-5FEA89E086E8}" presName="tx2" presStyleLbl="revTx" presStyleIdx="8" presStyleCnt="15"/>
      <dgm:spPr/>
    </dgm:pt>
    <dgm:pt modelId="{BE74EF2B-1BC8-4F57-88F8-CC3873C34FA4}" type="pres">
      <dgm:prSet presAssocID="{8904C66A-3A4C-4FDF-A9D6-5FEA89E086E8}" presName="vert2" presStyleCnt="0"/>
      <dgm:spPr/>
    </dgm:pt>
    <dgm:pt modelId="{BBB5AF5D-4961-451C-B491-C747ED904990}" type="pres">
      <dgm:prSet presAssocID="{8904C66A-3A4C-4FDF-A9D6-5FEA89E086E8}" presName="thinLine2b" presStyleLbl="callout" presStyleIdx="5" presStyleCnt="10"/>
      <dgm:spPr/>
    </dgm:pt>
    <dgm:pt modelId="{A9B068E3-7B9F-435F-AB36-2C0A000E2A80}" type="pres">
      <dgm:prSet presAssocID="{8904C66A-3A4C-4FDF-A9D6-5FEA89E086E8}" presName="vertSpace2b" presStyleCnt="0"/>
      <dgm:spPr/>
    </dgm:pt>
    <dgm:pt modelId="{0D31C050-BD29-42CE-A5CB-E97AF2DFC453}" type="pres">
      <dgm:prSet presAssocID="{F0A1439C-721A-4F23-BD1B-CC4822A01C96}" presName="thickLine" presStyleLbl="alignNode1" presStyleIdx="3" presStyleCnt="5"/>
      <dgm:spPr/>
    </dgm:pt>
    <dgm:pt modelId="{B03610A8-5161-47EC-B31B-DE67F836F95C}" type="pres">
      <dgm:prSet presAssocID="{F0A1439C-721A-4F23-BD1B-CC4822A01C96}" presName="horz1" presStyleCnt="0"/>
      <dgm:spPr/>
    </dgm:pt>
    <dgm:pt modelId="{8C812436-54FC-4E43-9FF6-C08B93C17647}" type="pres">
      <dgm:prSet presAssocID="{F0A1439C-721A-4F23-BD1B-CC4822A01C96}" presName="tx1" presStyleLbl="revTx" presStyleIdx="9" presStyleCnt="15"/>
      <dgm:spPr/>
    </dgm:pt>
    <dgm:pt modelId="{277E810E-63DE-497D-87C1-D83B89A9DB5D}" type="pres">
      <dgm:prSet presAssocID="{F0A1439C-721A-4F23-BD1B-CC4822A01C96}" presName="vert1" presStyleCnt="0"/>
      <dgm:spPr/>
    </dgm:pt>
    <dgm:pt modelId="{9F1EC14F-A6C2-4016-B684-0A48E6CAD199}" type="pres">
      <dgm:prSet presAssocID="{9A818280-B38C-4AE4-BA0F-F5E82FF54B89}" presName="vertSpace2a" presStyleCnt="0"/>
      <dgm:spPr/>
    </dgm:pt>
    <dgm:pt modelId="{727A291D-DC4A-42DF-96EE-DDC37452AA65}" type="pres">
      <dgm:prSet presAssocID="{9A818280-B38C-4AE4-BA0F-F5E82FF54B89}" presName="horz2" presStyleCnt="0"/>
      <dgm:spPr/>
    </dgm:pt>
    <dgm:pt modelId="{81AD15E3-6B96-4474-90C1-75B729A75A38}" type="pres">
      <dgm:prSet presAssocID="{9A818280-B38C-4AE4-BA0F-F5E82FF54B89}" presName="horzSpace2" presStyleCnt="0"/>
      <dgm:spPr/>
    </dgm:pt>
    <dgm:pt modelId="{543F0CC5-BE40-43E9-BD5A-214A7ABCFEFC}" type="pres">
      <dgm:prSet presAssocID="{9A818280-B38C-4AE4-BA0F-F5E82FF54B89}" presName="tx2" presStyleLbl="revTx" presStyleIdx="10" presStyleCnt="15"/>
      <dgm:spPr/>
    </dgm:pt>
    <dgm:pt modelId="{928C310F-2781-4B25-9DCB-1BF6CF6577DE}" type="pres">
      <dgm:prSet presAssocID="{9A818280-B38C-4AE4-BA0F-F5E82FF54B89}" presName="vert2" presStyleCnt="0"/>
      <dgm:spPr/>
    </dgm:pt>
    <dgm:pt modelId="{608CA722-FC84-4E90-88F6-4959A9D1BE1C}" type="pres">
      <dgm:prSet presAssocID="{9A818280-B38C-4AE4-BA0F-F5E82FF54B89}" presName="thinLine2b" presStyleLbl="callout" presStyleIdx="6" presStyleCnt="10"/>
      <dgm:spPr/>
    </dgm:pt>
    <dgm:pt modelId="{4E0100B6-68F5-4BD1-AE9F-C0E9F3A5A63D}" type="pres">
      <dgm:prSet presAssocID="{9A818280-B38C-4AE4-BA0F-F5E82FF54B89}" presName="vertSpace2b" presStyleCnt="0"/>
      <dgm:spPr/>
    </dgm:pt>
    <dgm:pt modelId="{D448C0C2-F917-48A8-B861-3B9F7FC0CAB6}" type="pres">
      <dgm:prSet presAssocID="{CB9A6791-876F-409F-95E5-EC339ABD12FB}" presName="horz2" presStyleCnt="0"/>
      <dgm:spPr/>
    </dgm:pt>
    <dgm:pt modelId="{4A817D7C-39D8-41D0-BA63-FE27786EA6B1}" type="pres">
      <dgm:prSet presAssocID="{CB9A6791-876F-409F-95E5-EC339ABD12FB}" presName="horzSpace2" presStyleCnt="0"/>
      <dgm:spPr/>
    </dgm:pt>
    <dgm:pt modelId="{9D9B7B3D-2FFD-4326-AFF4-59C32883985C}" type="pres">
      <dgm:prSet presAssocID="{CB9A6791-876F-409F-95E5-EC339ABD12FB}" presName="tx2" presStyleLbl="revTx" presStyleIdx="11" presStyleCnt="15"/>
      <dgm:spPr/>
    </dgm:pt>
    <dgm:pt modelId="{3CA1A4D5-1A63-4100-A80E-FFA0E8025034}" type="pres">
      <dgm:prSet presAssocID="{CB9A6791-876F-409F-95E5-EC339ABD12FB}" presName="vert2" presStyleCnt="0"/>
      <dgm:spPr/>
    </dgm:pt>
    <dgm:pt modelId="{2CDC0517-5A54-486B-9737-8087FFC3BAD4}" type="pres">
      <dgm:prSet presAssocID="{CB9A6791-876F-409F-95E5-EC339ABD12FB}" presName="thinLine2b" presStyleLbl="callout" presStyleIdx="7" presStyleCnt="10"/>
      <dgm:spPr/>
    </dgm:pt>
    <dgm:pt modelId="{0897CB10-1836-4C4A-B8B5-D62535193772}" type="pres">
      <dgm:prSet presAssocID="{CB9A6791-876F-409F-95E5-EC339ABD12FB}" presName="vertSpace2b" presStyleCnt="0"/>
      <dgm:spPr/>
    </dgm:pt>
    <dgm:pt modelId="{874E7584-25A5-4A0E-AC5F-36A84898ED78}" type="pres">
      <dgm:prSet presAssocID="{67FD163C-F7BD-47ED-B3D5-21E8884EF3A8}" presName="thickLine" presStyleLbl="alignNode1" presStyleIdx="4" presStyleCnt="5"/>
      <dgm:spPr/>
    </dgm:pt>
    <dgm:pt modelId="{330473CB-F2F7-4538-8AF4-E6EFEA8D1CB6}" type="pres">
      <dgm:prSet presAssocID="{67FD163C-F7BD-47ED-B3D5-21E8884EF3A8}" presName="horz1" presStyleCnt="0"/>
      <dgm:spPr/>
    </dgm:pt>
    <dgm:pt modelId="{D6687A0A-3513-49F2-A212-3FCF2F09C5C5}" type="pres">
      <dgm:prSet presAssocID="{67FD163C-F7BD-47ED-B3D5-21E8884EF3A8}" presName="tx1" presStyleLbl="revTx" presStyleIdx="12" presStyleCnt="15"/>
      <dgm:spPr/>
    </dgm:pt>
    <dgm:pt modelId="{AE18045C-EA2C-4DEE-93EB-0DE2E2D19B64}" type="pres">
      <dgm:prSet presAssocID="{67FD163C-F7BD-47ED-B3D5-21E8884EF3A8}" presName="vert1" presStyleCnt="0"/>
      <dgm:spPr/>
    </dgm:pt>
    <dgm:pt modelId="{DF3C43C9-C17F-4CB6-B65D-1FBC24BCAE80}" type="pres">
      <dgm:prSet presAssocID="{591EF260-661B-48DE-B3C4-6EFE91935885}" presName="vertSpace2a" presStyleCnt="0"/>
      <dgm:spPr/>
    </dgm:pt>
    <dgm:pt modelId="{3C48D261-DBE4-45B5-A171-8CBE5753274F}" type="pres">
      <dgm:prSet presAssocID="{591EF260-661B-48DE-B3C4-6EFE91935885}" presName="horz2" presStyleCnt="0"/>
      <dgm:spPr/>
    </dgm:pt>
    <dgm:pt modelId="{D81813EC-09CA-4EA8-9729-9C40831E3435}" type="pres">
      <dgm:prSet presAssocID="{591EF260-661B-48DE-B3C4-6EFE91935885}" presName="horzSpace2" presStyleCnt="0"/>
      <dgm:spPr/>
    </dgm:pt>
    <dgm:pt modelId="{51633246-0E7B-47DA-926D-F182160E9F6B}" type="pres">
      <dgm:prSet presAssocID="{591EF260-661B-48DE-B3C4-6EFE91935885}" presName="tx2" presStyleLbl="revTx" presStyleIdx="13" presStyleCnt="15"/>
      <dgm:spPr/>
    </dgm:pt>
    <dgm:pt modelId="{D0F20C4F-18F9-4067-AAD9-0870DE14A24D}" type="pres">
      <dgm:prSet presAssocID="{591EF260-661B-48DE-B3C4-6EFE91935885}" presName="vert2" presStyleCnt="0"/>
      <dgm:spPr/>
    </dgm:pt>
    <dgm:pt modelId="{4A118B9A-D5BB-40A2-BD32-38C49E144FA2}" type="pres">
      <dgm:prSet presAssocID="{591EF260-661B-48DE-B3C4-6EFE91935885}" presName="thinLine2b" presStyleLbl="callout" presStyleIdx="8" presStyleCnt="10"/>
      <dgm:spPr/>
    </dgm:pt>
    <dgm:pt modelId="{B467017C-68F0-424E-AF03-360AD7811989}" type="pres">
      <dgm:prSet presAssocID="{591EF260-661B-48DE-B3C4-6EFE91935885}" presName="vertSpace2b" presStyleCnt="0"/>
      <dgm:spPr/>
    </dgm:pt>
    <dgm:pt modelId="{20291538-F215-4B9A-91F0-E961B955D049}" type="pres">
      <dgm:prSet presAssocID="{E30E748E-06BF-4EF0-9917-1BD568DC23D7}" presName="horz2" presStyleCnt="0"/>
      <dgm:spPr/>
    </dgm:pt>
    <dgm:pt modelId="{F8FCA416-AA3B-40D7-94F4-0418B432E5AA}" type="pres">
      <dgm:prSet presAssocID="{E30E748E-06BF-4EF0-9917-1BD568DC23D7}" presName="horzSpace2" presStyleCnt="0"/>
      <dgm:spPr/>
    </dgm:pt>
    <dgm:pt modelId="{241790F4-2B3B-47BA-ACB7-F3479FAD3BE2}" type="pres">
      <dgm:prSet presAssocID="{E30E748E-06BF-4EF0-9917-1BD568DC23D7}" presName="tx2" presStyleLbl="revTx" presStyleIdx="14" presStyleCnt="15"/>
      <dgm:spPr/>
    </dgm:pt>
    <dgm:pt modelId="{8C62BA8C-F346-4F4D-9ACF-6B9D24F8897D}" type="pres">
      <dgm:prSet presAssocID="{E30E748E-06BF-4EF0-9917-1BD568DC23D7}" presName="vert2" presStyleCnt="0"/>
      <dgm:spPr/>
    </dgm:pt>
    <dgm:pt modelId="{E746A5D2-4619-462F-BA76-69176E028F1B}" type="pres">
      <dgm:prSet presAssocID="{E30E748E-06BF-4EF0-9917-1BD568DC23D7}" presName="thinLine2b" presStyleLbl="callout" presStyleIdx="9" presStyleCnt="10"/>
      <dgm:spPr/>
    </dgm:pt>
    <dgm:pt modelId="{C90B26E0-B060-429E-A0D0-5740965785DA}" type="pres">
      <dgm:prSet presAssocID="{E30E748E-06BF-4EF0-9917-1BD568DC23D7}" presName="vertSpace2b" presStyleCnt="0"/>
      <dgm:spPr/>
    </dgm:pt>
  </dgm:ptLst>
  <dgm:cxnLst>
    <dgm:cxn modelId="{FFF02F02-FF91-4DE7-BD80-8FEF8D77C5F3}" srcId="{67FD163C-F7BD-47ED-B3D5-21E8884EF3A8}" destId="{591EF260-661B-48DE-B3C4-6EFE91935885}" srcOrd="0" destOrd="0" parTransId="{72F34915-69DE-4336-B54B-95E4EFFA7527}" sibTransId="{44CFB0F8-546F-40FA-881D-AE133C2B0540}"/>
    <dgm:cxn modelId="{01606602-A2A1-417E-9C56-8B60CE15D205}" type="presOf" srcId="{B114D1E4-3FE6-4411-BFAB-924962911D21}" destId="{6139EC37-36AC-4EC7-AE7D-75CC6B3BFD36}" srcOrd="0" destOrd="0" presId="urn:microsoft.com/office/officeart/2008/layout/LinedList"/>
    <dgm:cxn modelId="{C83F0404-FA27-48D2-A664-369F077B5D81}" type="presOf" srcId="{CB9A6791-876F-409F-95E5-EC339ABD12FB}" destId="{9D9B7B3D-2FFD-4326-AFF4-59C32883985C}" srcOrd="0" destOrd="0" presId="urn:microsoft.com/office/officeart/2008/layout/LinedList"/>
    <dgm:cxn modelId="{24C50705-756D-4043-98A3-E79DC3D4784C}" type="presOf" srcId="{907DE6A8-13CE-46D3-A853-06725CBB9938}" destId="{087B7FFB-5FB7-4768-AB4F-7817A88D57EF}" srcOrd="0" destOrd="0" presId="urn:microsoft.com/office/officeart/2008/layout/LinedList"/>
    <dgm:cxn modelId="{BE431305-8C74-4E74-A3E6-BBCCAAD779E8}" srcId="{F0A1439C-721A-4F23-BD1B-CC4822A01C96}" destId="{9A818280-B38C-4AE4-BA0F-F5E82FF54B89}" srcOrd="0" destOrd="0" parTransId="{55C8EAC3-A8D4-42FC-A31D-1D594E0E5D70}" sibTransId="{91D61FE3-AD03-4C78-94CC-DA72A6F8EB6C}"/>
    <dgm:cxn modelId="{1F19630E-AEBF-4714-A38E-60BB710F368B}" type="presOf" srcId="{04052D70-88E4-4D21-A633-6B6BF1B9EF20}" destId="{AA4FEB77-F5EC-492E-AA56-491AE11D30F4}" srcOrd="0" destOrd="0" presId="urn:microsoft.com/office/officeart/2008/layout/LinedList"/>
    <dgm:cxn modelId="{A4AF7615-B2AF-49D8-AE70-A26AC5EA5594}" srcId="{B1C84632-0956-4D13-9433-9CDFE2955668}" destId="{B114D1E4-3FE6-4411-BFAB-924962911D21}" srcOrd="0" destOrd="0" parTransId="{F8471DF5-D343-4268-9E6C-C9CFA9FBD0A5}" sibTransId="{AF8E33FF-FA0E-429D-853F-C4AC11750AE0}"/>
    <dgm:cxn modelId="{23E7CA1B-E831-450A-88D9-4ABF48875BC7}" type="presOf" srcId="{B0323B95-015B-4FA6-8C65-1DD6990248D1}" destId="{B8898A76-890E-48A2-9141-E9527DBE7509}" srcOrd="0" destOrd="0" presId="urn:microsoft.com/office/officeart/2008/layout/LinedList"/>
    <dgm:cxn modelId="{A6D5D41E-B217-4A76-8FF2-101E022FF963}" type="presOf" srcId="{848466D4-C7CA-4DFB-91B4-0BF6C6E5BD39}" destId="{DBC2D426-A899-410D-832C-521CE3EB2E4A}" srcOrd="0" destOrd="0" presId="urn:microsoft.com/office/officeart/2008/layout/LinedList"/>
    <dgm:cxn modelId="{CF562E29-5B3F-45D6-AB0F-E1FD4DAF08CF}" srcId="{8FCB590C-88D3-4372-ABB0-E81211A9C10C}" destId="{04052D70-88E4-4D21-A633-6B6BF1B9EF20}" srcOrd="2" destOrd="0" parTransId="{74EB9C17-944E-42D3-9BF6-24FC529BA906}" sibTransId="{94E500C1-9735-4D11-997E-42A7051B73F8}"/>
    <dgm:cxn modelId="{8E279B5D-9062-4442-9338-BFE2529D6439}" srcId="{56197450-4C14-4233-8633-2ED81E898489}" destId="{F9604292-90F4-4514-B97B-09DE331AC9B1}" srcOrd="0" destOrd="0" parTransId="{7FDDE803-E5FC-4046-B9A1-AAB877147555}" sibTransId="{36FB8FA8-7AA8-44F3-B1DB-031958ADC7E0}"/>
    <dgm:cxn modelId="{73B4CC62-0053-43ED-8E9C-D3D7457D4A15}" srcId="{B1C84632-0956-4D13-9433-9CDFE2955668}" destId="{907DE6A8-13CE-46D3-A853-06725CBB9938}" srcOrd="1" destOrd="0" parTransId="{54F16758-1BDB-4691-8B1E-697D69162ECB}" sibTransId="{13CF059F-48F5-4F1C-AA6F-34D92FCBBB03}"/>
    <dgm:cxn modelId="{39FECA47-7709-4BA2-8266-9A266879BD7B}" type="presOf" srcId="{591EF260-661B-48DE-B3C4-6EFE91935885}" destId="{51633246-0E7B-47DA-926D-F182160E9F6B}" srcOrd="0" destOrd="0" presId="urn:microsoft.com/office/officeart/2008/layout/LinedList"/>
    <dgm:cxn modelId="{157B3A48-DD80-4877-B4F5-FF1479F249AC}" srcId="{8FCB590C-88D3-4372-ABB0-E81211A9C10C}" destId="{B1C84632-0956-4D13-9433-9CDFE2955668}" srcOrd="0" destOrd="0" parTransId="{721B4EDB-2824-4AF6-9E36-127C8E0F38C0}" sibTransId="{536A44A0-A7E2-4F49-B33D-263B4CC3540D}"/>
    <dgm:cxn modelId="{133D4470-1AC7-4FAB-A7C9-432B22B3D245}" type="presOf" srcId="{8904C66A-3A4C-4FDF-A9D6-5FEA89E086E8}" destId="{A5071878-9EE3-4FBE-B172-A025A0733285}" srcOrd="0" destOrd="0" presId="urn:microsoft.com/office/officeart/2008/layout/LinedList"/>
    <dgm:cxn modelId="{41FA1375-2725-4869-AA05-38F9FA6E979B}" srcId="{67FD163C-F7BD-47ED-B3D5-21E8884EF3A8}" destId="{E30E748E-06BF-4EF0-9917-1BD568DC23D7}" srcOrd="1" destOrd="0" parTransId="{5816A2E3-50AF-4E56-B11C-DAC13FD2D940}" sibTransId="{9DE20C62-225D-4CA4-A1B1-BB7E625194E4}"/>
    <dgm:cxn modelId="{1A4C0778-2C37-4D9E-BCC6-F289495107B4}" srcId="{8FCB590C-88D3-4372-ABB0-E81211A9C10C}" destId="{F0A1439C-721A-4F23-BD1B-CC4822A01C96}" srcOrd="3" destOrd="0" parTransId="{84A7EC11-E1D7-45D8-BA12-C1A24F730B44}" sibTransId="{446AEAA3-EB5E-4F5D-95A5-085293FB9816}"/>
    <dgm:cxn modelId="{8E84967B-BA9A-4E63-9606-8163924652FF}" type="presOf" srcId="{56197450-4C14-4233-8633-2ED81E898489}" destId="{806C12F3-F407-441C-B1C9-C480192CD01E}" srcOrd="0" destOrd="0" presId="urn:microsoft.com/office/officeart/2008/layout/LinedList"/>
    <dgm:cxn modelId="{035ED28B-AFA3-4B5D-8EE6-46D936B63606}" type="presOf" srcId="{F0A1439C-721A-4F23-BD1B-CC4822A01C96}" destId="{8C812436-54FC-4E43-9FF6-C08B93C17647}" srcOrd="0" destOrd="0" presId="urn:microsoft.com/office/officeart/2008/layout/LinedList"/>
    <dgm:cxn modelId="{0E156A8D-B1B0-489E-88AC-B8F82850F2D4}" srcId="{F0A1439C-721A-4F23-BD1B-CC4822A01C96}" destId="{CB9A6791-876F-409F-95E5-EC339ABD12FB}" srcOrd="1" destOrd="0" parTransId="{7DE8891F-2EE2-4B1A-9F50-D468BA0B6D19}" sibTransId="{ADEBFC79-C12B-417E-B44B-84E477C1F399}"/>
    <dgm:cxn modelId="{AA456E93-8965-4B5D-A70C-72CB09C56F86}" type="presOf" srcId="{F9604292-90F4-4514-B97B-09DE331AC9B1}" destId="{2C945CA1-36EF-4677-8F14-B87200BEE2BD}" srcOrd="0" destOrd="0" presId="urn:microsoft.com/office/officeart/2008/layout/LinedList"/>
    <dgm:cxn modelId="{AB2628B1-974A-4837-8283-56CACA295F6D}" type="presOf" srcId="{B1C84632-0956-4D13-9433-9CDFE2955668}" destId="{54944341-B7CB-41BD-AE4D-0E598F9D7516}" srcOrd="0" destOrd="0" presId="urn:microsoft.com/office/officeart/2008/layout/LinedList"/>
    <dgm:cxn modelId="{EA6508B2-9072-4E94-8C3C-CA79210485DB}" srcId="{04052D70-88E4-4D21-A633-6B6BF1B9EF20}" destId="{8904C66A-3A4C-4FDF-A9D6-5FEA89E086E8}" srcOrd="1" destOrd="0" parTransId="{F8E3F9C9-BD03-4349-9D5E-AF32E218EDD6}" sibTransId="{BAF822CB-7923-4A11-9D9C-8E6C39978B09}"/>
    <dgm:cxn modelId="{A6351CC4-8D1C-471B-873C-E08F0EBC6750}" srcId="{8FCB590C-88D3-4372-ABB0-E81211A9C10C}" destId="{67FD163C-F7BD-47ED-B3D5-21E8884EF3A8}" srcOrd="4" destOrd="0" parTransId="{A80114E7-7A74-458E-B211-F7B2E82220B9}" sibTransId="{9B4277AA-8DD8-4D1E-AF5F-80CDC01A7D8A}"/>
    <dgm:cxn modelId="{D8238DC9-7E5C-4C7E-8ABB-D2C88C5F5AB8}" srcId="{8FCB590C-88D3-4372-ABB0-E81211A9C10C}" destId="{56197450-4C14-4233-8633-2ED81E898489}" srcOrd="1" destOrd="0" parTransId="{71D2353A-7123-452C-83E1-2A6100F1BB50}" sibTransId="{FC5D0AF2-37C0-43AF-A909-10FF1270F9C5}"/>
    <dgm:cxn modelId="{F03BF3CA-7BD3-47FE-A843-4119D64AF409}" type="presOf" srcId="{9A818280-B38C-4AE4-BA0F-F5E82FF54B89}" destId="{543F0CC5-BE40-43E9-BD5A-214A7ABCFEFC}" srcOrd="0" destOrd="0" presId="urn:microsoft.com/office/officeart/2008/layout/LinedList"/>
    <dgm:cxn modelId="{788F79CB-7BCC-4F00-97A5-5DE017FB33BA}" type="presOf" srcId="{E30E748E-06BF-4EF0-9917-1BD568DC23D7}" destId="{241790F4-2B3B-47BA-ACB7-F3479FAD3BE2}" srcOrd="0" destOrd="0" presId="urn:microsoft.com/office/officeart/2008/layout/LinedList"/>
    <dgm:cxn modelId="{D3D48FD2-DC8B-4B83-AE0E-0D438ED1FEC1}" type="presOf" srcId="{8FCB590C-88D3-4372-ABB0-E81211A9C10C}" destId="{966CCD2B-83F6-4E22-8301-C6B8B87FB58A}" srcOrd="0" destOrd="0" presId="urn:microsoft.com/office/officeart/2008/layout/LinedList"/>
    <dgm:cxn modelId="{FD6A77D7-4CD0-481B-9570-566303DC203A}" srcId="{56197450-4C14-4233-8633-2ED81E898489}" destId="{848466D4-C7CA-4DFB-91B4-0BF6C6E5BD39}" srcOrd="1" destOrd="0" parTransId="{2F0E804E-EFE6-4981-B371-EC8407D7688E}" sibTransId="{2946CE9C-DFA4-4D63-81C5-A44CA9A819CA}"/>
    <dgm:cxn modelId="{B98987EE-8CA3-4B98-A7CC-86FF7C41EF97}" type="presOf" srcId="{67FD163C-F7BD-47ED-B3D5-21E8884EF3A8}" destId="{D6687A0A-3513-49F2-A212-3FCF2F09C5C5}" srcOrd="0" destOrd="0" presId="urn:microsoft.com/office/officeart/2008/layout/LinedList"/>
    <dgm:cxn modelId="{F84F8BEE-D921-4A2A-B822-40990CAADFDC}" srcId="{04052D70-88E4-4D21-A633-6B6BF1B9EF20}" destId="{B0323B95-015B-4FA6-8C65-1DD6990248D1}" srcOrd="0" destOrd="0" parTransId="{D2C5579C-D7F6-44B4-B702-9A799E19F92D}" sibTransId="{848B1744-44B8-4176-8086-6870FCCC4C61}"/>
    <dgm:cxn modelId="{B9D58F58-2BFC-4CB3-B08C-0789F9F51E04}" type="presParOf" srcId="{966CCD2B-83F6-4E22-8301-C6B8B87FB58A}" destId="{CEBCC0CE-61C2-4164-908A-B7FA414F4F03}" srcOrd="0" destOrd="0" presId="urn:microsoft.com/office/officeart/2008/layout/LinedList"/>
    <dgm:cxn modelId="{B9622AB7-0746-4827-ABAA-F78D13534D54}" type="presParOf" srcId="{966CCD2B-83F6-4E22-8301-C6B8B87FB58A}" destId="{9A9F5915-86AA-4DE6-8653-D32E56538281}" srcOrd="1" destOrd="0" presId="urn:microsoft.com/office/officeart/2008/layout/LinedList"/>
    <dgm:cxn modelId="{665F6D63-1A9B-400C-80CE-B1AB218B8893}" type="presParOf" srcId="{9A9F5915-86AA-4DE6-8653-D32E56538281}" destId="{54944341-B7CB-41BD-AE4D-0E598F9D7516}" srcOrd="0" destOrd="0" presId="urn:microsoft.com/office/officeart/2008/layout/LinedList"/>
    <dgm:cxn modelId="{CDBC2C9F-6BC0-47ED-9B4F-2E1A93D75FE7}" type="presParOf" srcId="{9A9F5915-86AA-4DE6-8653-D32E56538281}" destId="{A2741B69-AE7E-47E2-B63E-0261CCF5C6B9}" srcOrd="1" destOrd="0" presId="urn:microsoft.com/office/officeart/2008/layout/LinedList"/>
    <dgm:cxn modelId="{8E18CDE6-F75C-445C-BEC0-BBB409C02D81}" type="presParOf" srcId="{A2741B69-AE7E-47E2-B63E-0261CCF5C6B9}" destId="{168B2E05-9BD4-4801-ABE9-2F564B30EBF2}" srcOrd="0" destOrd="0" presId="urn:microsoft.com/office/officeart/2008/layout/LinedList"/>
    <dgm:cxn modelId="{ADA589E1-B201-45F8-A095-D18C5BA47BC8}" type="presParOf" srcId="{A2741B69-AE7E-47E2-B63E-0261CCF5C6B9}" destId="{46466E63-E6D8-4588-BF91-7A7F899BF687}" srcOrd="1" destOrd="0" presId="urn:microsoft.com/office/officeart/2008/layout/LinedList"/>
    <dgm:cxn modelId="{8E6ECAEC-846B-4F5B-9BF7-9FA4C33B6D0D}" type="presParOf" srcId="{46466E63-E6D8-4588-BF91-7A7F899BF687}" destId="{48E84BB2-602E-4FDF-8146-C9472FC5E081}" srcOrd="0" destOrd="0" presId="urn:microsoft.com/office/officeart/2008/layout/LinedList"/>
    <dgm:cxn modelId="{52F4544F-6A0A-43C7-BEA1-8C6C271E0D3B}" type="presParOf" srcId="{46466E63-E6D8-4588-BF91-7A7F899BF687}" destId="{6139EC37-36AC-4EC7-AE7D-75CC6B3BFD36}" srcOrd="1" destOrd="0" presId="urn:microsoft.com/office/officeart/2008/layout/LinedList"/>
    <dgm:cxn modelId="{696A7FF7-147A-41F5-9834-3C7423F0411B}" type="presParOf" srcId="{46466E63-E6D8-4588-BF91-7A7F899BF687}" destId="{E9BB9547-911E-4D63-A147-84C59E7FD655}" srcOrd="2" destOrd="0" presId="urn:microsoft.com/office/officeart/2008/layout/LinedList"/>
    <dgm:cxn modelId="{16EFA915-34D0-4DAD-82A4-BBBD00224C42}" type="presParOf" srcId="{A2741B69-AE7E-47E2-B63E-0261CCF5C6B9}" destId="{C95232C0-1D8D-4F49-AA4E-96C1EAA92BBD}" srcOrd="2" destOrd="0" presId="urn:microsoft.com/office/officeart/2008/layout/LinedList"/>
    <dgm:cxn modelId="{D82F0E49-4BF0-4336-8CEF-47F0ADD6AD99}" type="presParOf" srcId="{A2741B69-AE7E-47E2-B63E-0261CCF5C6B9}" destId="{7630A11E-BACB-446C-B2A9-F1EA1BA9667D}" srcOrd="3" destOrd="0" presId="urn:microsoft.com/office/officeart/2008/layout/LinedList"/>
    <dgm:cxn modelId="{6B498733-2D4E-4590-9DB0-D76D7B91B8C6}" type="presParOf" srcId="{A2741B69-AE7E-47E2-B63E-0261CCF5C6B9}" destId="{D0F51023-9B2A-4E0F-AA62-46BB45BCCC70}" srcOrd="4" destOrd="0" presId="urn:microsoft.com/office/officeart/2008/layout/LinedList"/>
    <dgm:cxn modelId="{09D078B6-2D82-44A1-8B93-7CDE40757D89}" type="presParOf" srcId="{D0F51023-9B2A-4E0F-AA62-46BB45BCCC70}" destId="{87010779-F2A4-46C9-A46F-D43D1CF236D1}" srcOrd="0" destOrd="0" presId="urn:microsoft.com/office/officeart/2008/layout/LinedList"/>
    <dgm:cxn modelId="{C773F58A-1E4D-4170-8723-C45F2DE0BBE5}" type="presParOf" srcId="{D0F51023-9B2A-4E0F-AA62-46BB45BCCC70}" destId="{087B7FFB-5FB7-4768-AB4F-7817A88D57EF}" srcOrd="1" destOrd="0" presId="urn:microsoft.com/office/officeart/2008/layout/LinedList"/>
    <dgm:cxn modelId="{B407F915-3764-424E-A504-FB7B60AF005C}" type="presParOf" srcId="{D0F51023-9B2A-4E0F-AA62-46BB45BCCC70}" destId="{32F6309A-F78E-4311-9BE7-836CA781B2DB}" srcOrd="2" destOrd="0" presId="urn:microsoft.com/office/officeart/2008/layout/LinedList"/>
    <dgm:cxn modelId="{35366868-B264-4FF8-B7C5-8054604BC4DA}" type="presParOf" srcId="{A2741B69-AE7E-47E2-B63E-0261CCF5C6B9}" destId="{D4E4FBE6-1736-45BA-9D78-1819C2BF7941}" srcOrd="5" destOrd="0" presId="urn:microsoft.com/office/officeart/2008/layout/LinedList"/>
    <dgm:cxn modelId="{8437257D-E609-4D38-8F8A-BCC8EE7B9DD6}" type="presParOf" srcId="{A2741B69-AE7E-47E2-B63E-0261CCF5C6B9}" destId="{6CF4CE51-BE25-48C9-8BD0-9710CCB7A78C}" srcOrd="6" destOrd="0" presId="urn:microsoft.com/office/officeart/2008/layout/LinedList"/>
    <dgm:cxn modelId="{3F6C43BC-2870-49C1-9EF9-2CFFE6B73978}" type="presParOf" srcId="{966CCD2B-83F6-4E22-8301-C6B8B87FB58A}" destId="{1C549B72-F308-45CC-8670-7645EECD4E91}" srcOrd="2" destOrd="0" presId="urn:microsoft.com/office/officeart/2008/layout/LinedList"/>
    <dgm:cxn modelId="{2CFE38AF-BAD0-401A-99B1-0074A076CFC8}" type="presParOf" srcId="{966CCD2B-83F6-4E22-8301-C6B8B87FB58A}" destId="{683096FC-549E-4F94-AB31-0BD153116BC3}" srcOrd="3" destOrd="0" presId="urn:microsoft.com/office/officeart/2008/layout/LinedList"/>
    <dgm:cxn modelId="{37D3B30C-2815-402E-B7E0-0D151ADC4C8B}" type="presParOf" srcId="{683096FC-549E-4F94-AB31-0BD153116BC3}" destId="{806C12F3-F407-441C-B1C9-C480192CD01E}" srcOrd="0" destOrd="0" presId="urn:microsoft.com/office/officeart/2008/layout/LinedList"/>
    <dgm:cxn modelId="{43CA9264-7941-4F8F-9465-33D766D32401}" type="presParOf" srcId="{683096FC-549E-4F94-AB31-0BD153116BC3}" destId="{50181673-4FFF-4796-A780-D5BB533849CE}" srcOrd="1" destOrd="0" presId="urn:microsoft.com/office/officeart/2008/layout/LinedList"/>
    <dgm:cxn modelId="{59CC99F8-C08D-4EB3-B6F9-BA5483D6A02C}" type="presParOf" srcId="{50181673-4FFF-4796-A780-D5BB533849CE}" destId="{22A39972-8A4D-4D52-B6AA-AD274C9CB348}" srcOrd="0" destOrd="0" presId="urn:microsoft.com/office/officeart/2008/layout/LinedList"/>
    <dgm:cxn modelId="{9B10F70A-CF01-401D-A38F-84FA85382C37}" type="presParOf" srcId="{50181673-4FFF-4796-A780-D5BB533849CE}" destId="{021D55F5-4924-4BC8-94F1-C41AFFA85C39}" srcOrd="1" destOrd="0" presId="urn:microsoft.com/office/officeart/2008/layout/LinedList"/>
    <dgm:cxn modelId="{DF5D3539-9861-4671-B41B-5DFC8CB31B58}" type="presParOf" srcId="{021D55F5-4924-4BC8-94F1-C41AFFA85C39}" destId="{BA433EEA-1CE7-4001-9103-7509244F62D3}" srcOrd="0" destOrd="0" presId="urn:microsoft.com/office/officeart/2008/layout/LinedList"/>
    <dgm:cxn modelId="{6BA630FA-9E79-4430-B090-04B6DF0F4398}" type="presParOf" srcId="{021D55F5-4924-4BC8-94F1-C41AFFA85C39}" destId="{2C945CA1-36EF-4677-8F14-B87200BEE2BD}" srcOrd="1" destOrd="0" presId="urn:microsoft.com/office/officeart/2008/layout/LinedList"/>
    <dgm:cxn modelId="{D03ED22A-8D90-431E-ADBF-E6B1061C3CB3}" type="presParOf" srcId="{021D55F5-4924-4BC8-94F1-C41AFFA85C39}" destId="{27925AFA-9F05-4469-AD00-69DD7DD47290}" srcOrd="2" destOrd="0" presId="urn:microsoft.com/office/officeart/2008/layout/LinedList"/>
    <dgm:cxn modelId="{6977D933-C85C-4F30-B94E-55B4E05CDDC7}" type="presParOf" srcId="{50181673-4FFF-4796-A780-D5BB533849CE}" destId="{74D6632B-CFC4-415F-AEA5-FF6A34451B53}" srcOrd="2" destOrd="0" presId="urn:microsoft.com/office/officeart/2008/layout/LinedList"/>
    <dgm:cxn modelId="{C4DB65AF-4CC2-4E98-B221-947E5A54510D}" type="presParOf" srcId="{50181673-4FFF-4796-A780-D5BB533849CE}" destId="{41D40C4A-B63B-49AE-BDC0-A38F795702B2}" srcOrd="3" destOrd="0" presId="urn:microsoft.com/office/officeart/2008/layout/LinedList"/>
    <dgm:cxn modelId="{E159AD6D-DB1D-45DB-AD03-BD0BC015DFE7}" type="presParOf" srcId="{50181673-4FFF-4796-A780-D5BB533849CE}" destId="{9F6E6EFC-EC19-4526-B52D-C09DB3027A4E}" srcOrd="4" destOrd="0" presId="urn:microsoft.com/office/officeart/2008/layout/LinedList"/>
    <dgm:cxn modelId="{0451D866-EDCD-4C99-969E-32FC756844AD}" type="presParOf" srcId="{9F6E6EFC-EC19-4526-B52D-C09DB3027A4E}" destId="{992E23AE-2D4F-412E-B40A-E0B67D63B747}" srcOrd="0" destOrd="0" presId="urn:microsoft.com/office/officeart/2008/layout/LinedList"/>
    <dgm:cxn modelId="{B86EC6B6-B50C-45FB-9C45-8592C9536E51}" type="presParOf" srcId="{9F6E6EFC-EC19-4526-B52D-C09DB3027A4E}" destId="{DBC2D426-A899-410D-832C-521CE3EB2E4A}" srcOrd="1" destOrd="0" presId="urn:microsoft.com/office/officeart/2008/layout/LinedList"/>
    <dgm:cxn modelId="{829720CA-EA44-43E1-9BA5-A5966CB712A7}" type="presParOf" srcId="{9F6E6EFC-EC19-4526-B52D-C09DB3027A4E}" destId="{1177ED50-B888-42FC-B040-FACFFEFB7311}" srcOrd="2" destOrd="0" presId="urn:microsoft.com/office/officeart/2008/layout/LinedList"/>
    <dgm:cxn modelId="{DEA32E78-AB87-475C-921E-092E03A737A7}" type="presParOf" srcId="{50181673-4FFF-4796-A780-D5BB533849CE}" destId="{66FA64DF-5813-4B89-A926-EC2A25D8ADF8}" srcOrd="5" destOrd="0" presId="urn:microsoft.com/office/officeart/2008/layout/LinedList"/>
    <dgm:cxn modelId="{45E765F9-960D-4940-806B-FDBF4C09582E}" type="presParOf" srcId="{50181673-4FFF-4796-A780-D5BB533849CE}" destId="{80AB5A61-0234-40FA-A4B8-6F16A6D82268}" srcOrd="6" destOrd="0" presId="urn:microsoft.com/office/officeart/2008/layout/LinedList"/>
    <dgm:cxn modelId="{B45AA22B-961B-410D-A15B-E16957BCA78B}" type="presParOf" srcId="{966CCD2B-83F6-4E22-8301-C6B8B87FB58A}" destId="{C974B429-68A2-4BA0-B4CD-E7124CBD8027}" srcOrd="4" destOrd="0" presId="urn:microsoft.com/office/officeart/2008/layout/LinedList"/>
    <dgm:cxn modelId="{EC46022F-099D-4080-9471-7FD4717E9F16}" type="presParOf" srcId="{966CCD2B-83F6-4E22-8301-C6B8B87FB58A}" destId="{2A91628F-64BF-484F-91B5-FC5E0539F311}" srcOrd="5" destOrd="0" presId="urn:microsoft.com/office/officeart/2008/layout/LinedList"/>
    <dgm:cxn modelId="{7F5C8DFC-ECBE-4701-8FB1-F069B2101398}" type="presParOf" srcId="{2A91628F-64BF-484F-91B5-FC5E0539F311}" destId="{AA4FEB77-F5EC-492E-AA56-491AE11D30F4}" srcOrd="0" destOrd="0" presId="urn:microsoft.com/office/officeart/2008/layout/LinedList"/>
    <dgm:cxn modelId="{4A60A3E9-21E6-4E6F-B7D9-6A139D807E06}" type="presParOf" srcId="{2A91628F-64BF-484F-91B5-FC5E0539F311}" destId="{41D50672-E276-4D84-B363-F4FAEEC65B51}" srcOrd="1" destOrd="0" presId="urn:microsoft.com/office/officeart/2008/layout/LinedList"/>
    <dgm:cxn modelId="{158DB2BB-00F9-4F9A-A172-DC7A73E99E28}" type="presParOf" srcId="{41D50672-E276-4D84-B363-F4FAEEC65B51}" destId="{1CE52764-D0E6-42D0-9B90-03ABD586696F}" srcOrd="0" destOrd="0" presId="urn:microsoft.com/office/officeart/2008/layout/LinedList"/>
    <dgm:cxn modelId="{A7801CE7-8DE6-4767-A1A4-C66CC95EEDDF}" type="presParOf" srcId="{41D50672-E276-4D84-B363-F4FAEEC65B51}" destId="{BF03AAD0-6EC1-4A10-A4A1-50467B06DBFB}" srcOrd="1" destOrd="0" presId="urn:microsoft.com/office/officeart/2008/layout/LinedList"/>
    <dgm:cxn modelId="{592B27A6-D019-45B6-A0B6-E1B10AC03752}" type="presParOf" srcId="{BF03AAD0-6EC1-4A10-A4A1-50467B06DBFB}" destId="{E40456FA-5E38-41DE-9F40-FA13597C0D9E}" srcOrd="0" destOrd="0" presId="urn:microsoft.com/office/officeart/2008/layout/LinedList"/>
    <dgm:cxn modelId="{D617669B-2CD1-48A8-88EE-764101058044}" type="presParOf" srcId="{BF03AAD0-6EC1-4A10-A4A1-50467B06DBFB}" destId="{B8898A76-890E-48A2-9141-E9527DBE7509}" srcOrd="1" destOrd="0" presId="urn:microsoft.com/office/officeart/2008/layout/LinedList"/>
    <dgm:cxn modelId="{06D7F78F-72D6-4234-B348-B22624E61BF9}" type="presParOf" srcId="{BF03AAD0-6EC1-4A10-A4A1-50467B06DBFB}" destId="{8E9E8146-B291-4144-82C3-0BC59FB7D954}" srcOrd="2" destOrd="0" presId="urn:microsoft.com/office/officeart/2008/layout/LinedList"/>
    <dgm:cxn modelId="{101A9706-5CFD-4FE7-A4BA-45FB14942EE6}" type="presParOf" srcId="{41D50672-E276-4D84-B363-F4FAEEC65B51}" destId="{7303A1FD-C1BC-425B-9B49-F8DDF5723B41}" srcOrd="2" destOrd="0" presId="urn:microsoft.com/office/officeart/2008/layout/LinedList"/>
    <dgm:cxn modelId="{FD1ABB95-BE19-4095-8AE8-FDC53A048D14}" type="presParOf" srcId="{41D50672-E276-4D84-B363-F4FAEEC65B51}" destId="{F08549A1-CC97-41C0-99B6-0B498B868F12}" srcOrd="3" destOrd="0" presId="urn:microsoft.com/office/officeart/2008/layout/LinedList"/>
    <dgm:cxn modelId="{3D0060A0-0623-4AE3-87AA-180B8EF6685A}" type="presParOf" srcId="{41D50672-E276-4D84-B363-F4FAEEC65B51}" destId="{BA16041E-E0F3-4D4B-8C8A-2FC35056E36B}" srcOrd="4" destOrd="0" presId="urn:microsoft.com/office/officeart/2008/layout/LinedList"/>
    <dgm:cxn modelId="{FAA213BE-B69F-4631-9963-1EA777620437}" type="presParOf" srcId="{BA16041E-E0F3-4D4B-8C8A-2FC35056E36B}" destId="{C16A4EDF-3617-488F-AC07-EB05FAAEC38C}" srcOrd="0" destOrd="0" presId="urn:microsoft.com/office/officeart/2008/layout/LinedList"/>
    <dgm:cxn modelId="{B7032F99-8B94-47B9-8323-AFFCBC9B5E06}" type="presParOf" srcId="{BA16041E-E0F3-4D4B-8C8A-2FC35056E36B}" destId="{A5071878-9EE3-4FBE-B172-A025A0733285}" srcOrd="1" destOrd="0" presId="urn:microsoft.com/office/officeart/2008/layout/LinedList"/>
    <dgm:cxn modelId="{46734061-25D4-4F21-A22A-ADC95C30D990}" type="presParOf" srcId="{BA16041E-E0F3-4D4B-8C8A-2FC35056E36B}" destId="{BE74EF2B-1BC8-4F57-88F8-CC3873C34FA4}" srcOrd="2" destOrd="0" presId="urn:microsoft.com/office/officeart/2008/layout/LinedList"/>
    <dgm:cxn modelId="{A50C32B4-05DF-41A6-8C5F-6D0B61D0890B}" type="presParOf" srcId="{41D50672-E276-4D84-B363-F4FAEEC65B51}" destId="{BBB5AF5D-4961-451C-B491-C747ED904990}" srcOrd="5" destOrd="0" presId="urn:microsoft.com/office/officeart/2008/layout/LinedList"/>
    <dgm:cxn modelId="{0BB1913A-6390-4386-A3B2-C0E2EBD98580}" type="presParOf" srcId="{41D50672-E276-4D84-B363-F4FAEEC65B51}" destId="{A9B068E3-7B9F-435F-AB36-2C0A000E2A80}" srcOrd="6" destOrd="0" presId="urn:microsoft.com/office/officeart/2008/layout/LinedList"/>
    <dgm:cxn modelId="{56698D10-60E3-44A0-896D-75DF4C2A101B}" type="presParOf" srcId="{966CCD2B-83F6-4E22-8301-C6B8B87FB58A}" destId="{0D31C050-BD29-42CE-A5CB-E97AF2DFC453}" srcOrd="6" destOrd="0" presId="urn:microsoft.com/office/officeart/2008/layout/LinedList"/>
    <dgm:cxn modelId="{B9A127C3-AC5F-43E3-B276-FBD64DCC16AC}" type="presParOf" srcId="{966CCD2B-83F6-4E22-8301-C6B8B87FB58A}" destId="{B03610A8-5161-47EC-B31B-DE67F836F95C}" srcOrd="7" destOrd="0" presId="urn:microsoft.com/office/officeart/2008/layout/LinedList"/>
    <dgm:cxn modelId="{D1F6AF82-9F0E-478D-B0B8-9BD86102816D}" type="presParOf" srcId="{B03610A8-5161-47EC-B31B-DE67F836F95C}" destId="{8C812436-54FC-4E43-9FF6-C08B93C17647}" srcOrd="0" destOrd="0" presId="urn:microsoft.com/office/officeart/2008/layout/LinedList"/>
    <dgm:cxn modelId="{5FB49C8C-3066-4E73-B29B-D112B69F77C7}" type="presParOf" srcId="{B03610A8-5161-47EC-B31B-DE67F836F95C}" destId="{277E810E-63DE-497D-87C1-D83B89A9DB5D}" srcOrd="1" destOrd="0" presId="urn:microsoft.com/office/officeart/2008/layout/LinedList"/>
    <dgm:cxn modelId="{EFB99694-F371-4E89-9111-1D1CAF5F7C5F}" type="presParOf" srcId="{277E810E-63DE-497D-87C1-D83B89A9DB5D}" destId="{9F1EC14F-A6C2-4016-B684-0A48E6CAD199}" srcOrd="0" destOrd="0" presId="urn:microsoft.com/office/officeart/2008/layout/LinedList"/>
    <dgm:cxn modelId="{AF3FC1A5-42ED-468F-ABF2-25C0BF46AC0A}" type="presParOf" srcId="{277E810E-63DE-497D-87C1-D83B89A9DB5D}" destId="{727A291D-DC4A-42DF-96EE-DDC37452AA65}" srcOrd="1" destOrd="0" presId="urn:microsoft.com/office/officeart/2008/layout/LinedList"/>
    <dgm:cxn modelId="{EE11471F-E064-4A65-9A0B-D47137D3D3A1}" type="presParOf" srcId="{727A291D-DC4A-42DF-96EE-DDC37452AA65}" destId="{81AD15E3-6B96-4474-90C1-75B729A75A38}" srcOrd="0" destOrd="0" presId="urn:microsoft.com/office/officeart/2008/layout/LinedList"/>
    <dgm:cxn modelId="{A652DAD7-6862-4E21-9FC2-BE61C77887C2}" type="presParOf" srcId="{727A291D-DC4A-42DF-96EE-DDC37452AA65}" destId="{543F0CC5-BE40-43E9-BD5A-214A7ABCFEFC}" srcOrd="1" destOrd="0" presId="urn:microsoft.com/office/officeart/2008/layout/LinedList"/>
    <dgm:cxn modelId="{824F030E-73AE-466E-965B-C10A06D24D24}" type="presParOf" srcId="{727A291D-DC4A-42DF-96EE-DDC37452AA65}" destId="{928C310F-2781-4B25-9DCB-1BF6CF6577DE}" srcOrd="2" destOrd="0" presId="urn:microsoft.com/office/officeart/2008/layout/LinedList"/>
    <dgm:cxn modelId="{2B1911B6-D64F-4E65-AA13-547878962BE9}" type="presParOf" srcId="{277E810E-63DE-497D-87C1-D83B89A9DB5D}" destId="{608CA722-FC84-4E90-88F6-4959A9D1BE1C}" srcOrd="2" destOrd="0" presId="urn:microsoft.com/office/officeart/2008/layout/LinedList"/>
    <dgm:cxn modelId="{D49D6D01-6B1B-4172-8D39-5600E2D9A64C}" type="presParOf" srcId="{277E810E-63DE-497D-87C1-D83B89A9DB5D}" destId="{4E0100B6-68F5-4BD1-AE9F-C0E9F3A5A63D}" srcOrd="3" destOrd="0" presId="urn:microsoft.com/office/officeart/2008/layout/LinedList"/>
    <dgm:cxn modelId="{FF40EC2B-8888-428D-9840-30CA858EA84D}" type="presParOf" srcId="{277E810E-63DE-497D-87C1-D83B89A9DB5D}" destId="{D448C0C2-F917-48A8-B861-3B9F7FC0CAB6}" srcOrd="4" destOrd="0" presId="urn:microsoft.com/office/officeart/2008/layout/LinedList"/>
    <dgm:cxn modelId="{4EEEDF3C-33C0-42BC-AC80-C91C8B497FAE}" type="presParOf" srcId="{D448C0C2-F917-48A8-B861-3B9F7FC0CAB6}" destId="{4A817D7C-39D8-41D0-BA63-FE27786EA6B1}" srcOrd="0" destOrd="0" presId="urn:microsoft.com/office/officeart/2008/layout/LinedList"/>
    <dgm:cxn modelId="{4E200952-1E47-441D-AEFF-8BC3A836EEE4}" type="presParOf" srcId="{D448C0C2-F917-48A8-B861-3B9F7FC0CAB6}" destId="{9D9B7B3D-2FFD-4326-AFF4-59C32883985C}" srcOrd="1" destOrd="0" presId="urn:microsoft.com/office/officeart/2008/layout/LinedList"/>
    <dgm:cxn modelId="{5806BC27-D9D0-4A0B-B975-047BA72738B3}" type="presParOf" srcId="{D448C0C2-F917-48A8-B861-3B9F7FC0CAB6}" destId="{3CA1A4D5-1A63-4100-A80E-FFA0E8025034}" srcOrd="2" destOrd="0" presId="urn:microsoft.com/office/officeart/2008/layout/LinedList"/>
    <dgm:cxn modelId="{67642BDC-229E-4EC3-9005-DD03FC87F6A6}" type="presParOf" srcId="{277E810E-63DE-497D-87C1-D83B89A9DB5D}" destId="{2CDC0517-5A54-486B-9737-8087FFC3BAD4}" srcOrd="5" destOrd="0" presId="urn:microsoft.com/office/officeart/2008/layout/LinedList"/>
    <dgm:cxn modelId="{1DD1FFA5-9E06-477A-90C4-90CA600C311B}" type="presParOf" srcId="{277E810E-63DE-497D-87C1-D83B89A9DB5D}" destId="{0897CB10-1836-4C4A-B8B5-D62535193772}" srcOrd="6" destOrd="0" presId="urn:microsoft.com/office/officeart/2008/layout/LinedList"/>
    <dgm:cxn modelId="{5E15772A-5206-4FAE-86BF-9F2054C191E1}" type="presParOf" srcId="{966CCD2B-83F6-4E22-8301-C6B8B87FB58A}" destId="{874E7584-25A5-4A0E-AC5F-36A84898ED78}" srcOrd="8" destOrd="0" presId="urn:microsoft.com/office/officeart/2008/layout/LinedList"/>
    <dgm:cxn modelId="{74FF425A-B5B4-44C9-9005-3FFADEEFF38C}" type="presParOf" srcId="{966CCD2B-83F6-4E22-8301-C6B8B87FB58A}" destId="{330473CB-F2F7-4538-8AF4-E6EFEA8D1CB6}" srcOrd="9" destOrd="0" presId="urn:microsoft.com/office/officeart/2008/layout/LinedList"/>
    <dgm:cxn modelId="{A5E71CEA-873D-4C83-A268-2EE8404675A1}" type="presParOf" srcId="{330473CB-F2F7-4538-8AF4-E6EFEA8D1CB6}" destId="{D6687A0A-3513-49F2-A212-3FCF2F09C5C5}" srcOrd="0" destOrd="0" presId="urn:microsoft.com/office/officeart/2008/layout/LinedList"/>
    <dgm:cxn modelId="{7CAE6E15-28F7-46FB-9371-03A19EFE2C5D}" type="presParOf" srcId="{330473CB-F2F7-4538-8AF4-E6EFEA8D1CB6}" destId="{AE18045C-EA2C-4DEE-93EB-0DE2E2D19B64}" srcOrd="1" destOrd="0" presId="urn:microsoft.com/office/officeart/2008/layout/LinedList"/>
    <dgm:cxn modelId="{A1A00F7D-7751-4B98-83C2-FAD62DD1F5D2}" type="presParOf" srcId="{AE18045C-EA2C-4DEE-93EB-0DE2E2D19B64}" destId="{DF3C43C9-C17F-4CB6-B65D-1FBC24BCAE80}" srcOrd="0" destOrd="0" presId="urn:microsoft.com/office/officeart/2008/layout/LinedList"/>
    <dgm:cxn modelId="{DBFF63F2-1BDD-4362-A149-8E4CF8310C9D}" type="presParOf" srcId="{AE18045C-EA2C-4DEE-93EB-0DE2E2D19B64}" destId="{3C48D261-DBE4-45B5-A171-8CBE5753274F}" srcOrd="1" destOrd="0" presId="urn:microsoft.com/office/officeart/2008/layout/LinedList"/>
    <dgm:cxn modelId="{196E59F9-FC7F-44BD-B534-E779572D0457}" type="presParOf" srcId="{3C48D261-DBE4-45B5-A171-8CBE5753274F}" destId="{D81813EC-09CA-4EA8-9729-9C40831E3435}" srcOrd="0" destOrd="0" presId="urn:microsoft.com/office/officeart/2008/layout/LinedList"/>
    <dgm:cxn modelId="{A3E78B61-D7F8-46A6-98EB-774EDA02E53C}" type="presParOf" srcId="{3C48D261-DBE4-45B5-A171-8CBE5753274F}" destId="{51633246-0E7B-47DA-926D-F182160E9F6B}" srcOrd="1" destOrd="0" presId="urn:microsoft.com/office/officeart/2008/layout/LinedList"/>
    <dgm:cxn modelId="{A2D81816-E79F-46ED-BD30-A113474BBA01}" type="presParOf" srcId="{3C48D261-DBE4-45B5-A171-8CBE5753274F}" destId="{D0F20C4F-18F9-4067-AAD9-0870DE14A24D}" srcOrd="2" destOrd="0" presId="urn:microsoft.com/office/officeart/2008/layout/LinedList"/>
    <dgm:cxn modelId="{D4CB175D-BD8B-486E-92F8-42466B8F3C23}" type="presParOf" srcId="{AE18045C-EA2C-4DEE-93EB-0DE2E2D19B64}" destId="{4A118B9A-D5BB-40A2-BD32-38C49E144FA2}" srcOrd="2" destOrd="0" presId="urn:microsoft.com/office/officeart/2008/layout/LinedList"/>
    <dgm:cxn modelId="{8525735D-DE0A-4BD2-943A-16D4FA4E23E2}" type="presParOf" srcId="{AE18045C-EA2C-4DEE-93EB-0DE2E2D19B64}" destId="{B467017C-68F0-424E-AF03-360AD7811989}" srcOrd="3" destOrd="0" presId="urn:microsoft.com/office/officeart/2008/layout/LinedList"/>
    <dgm:cxn modelId="{500F60A0-7C3E-4788-BAEE-7E54D377E318}" type="presParOf" srcId="{AE18045C-EA2C-4DEE-93EB-0DE2E2D19B64}" destId="{20291538-F215-4B9A-91F0-E961B955D049}" srcOrd="4" destOrd="0" presId="urn:microsoft.com/office/officeart/2008/layout/LinedList"/>
    <dgm:cxn modelId="{77242AAD-9035-4616-B4CA-21CA18EBEDF8}" type="presParOf" srcId="{20291538-F215-4B9A-91F0-E961B955D049}" destId="{F8FCA416-AA3B-40D7-94F4-0418B432E5AA}" srcOrd="0" destOrd="0" presId="urn:microsoft.com/office/officeart/2008/layout/LinedList"/>
    <dgm:cxn modelId="{A7C6F4E3-C302-4A82-9E38-358DAB865E97}" type="presParOf" srcId="{20291538-F215-4B9A-91F0-E961B955D049}" destId="{241790F4-2B3B-47BA-ACB7-F3479FAD3BE2}" srcOrd="1" destOrd="0" presId="urn:microsoft.com/office/officeart/2008/layout/LinedList"/>
    <dgm:cxn modelId="{181036CA-233B-4385-A273-98A442C03F82}" type="presParOf" srcId="{20291538-F215-4B9A-91F0-E961B955D049}" destId="{8C62BA8C-F346-4F4D-9ACF-6B9D24F8897D}" srcOrd="2" destOrd="0" presId="urn:microsoft.com/office/officeart/2008/layout/LinedList"/>
    <dgm:cxn modelId="{C2D3AECC-134F-48BC-B31B-5013D0A9D41B}" type="presParOf" srcId="{AE18045C-EA2C-4DEE-93EB-0DE2E2D19B64}" destId="{E746A5D2-4619-462F-BA76-69176E028F1B}" srcOrd="5" destOrd="0" presId="urn:microsoft.com/office/officeart/2008/layout/LinedList"/>
    <dgm:cxn modelId="{11209840-1302-408B-A5B2-BF7033310055}" type="presParOf" srcId="{AE18045C-EA2C-4DEE-93EB-0DE2E2D19B64}" destId="{C90B26E0-B060-429E-A0D0-5740965785DA}" srcOrd="6" destOrd="0" presId="urn:microsoft.com/office/officeart/2008/layout/Lin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BCC0CE-61C2-4164-908A-B7FA414F4F03}">
      <dsp:nvSpPr>
        <dsp:cNvPr id="0" name=""/>
        <dsp:cNvSpPr/>
      </dsp:nvSpPr>
      <dsp:spPr>
        <a:xfrm>
          <a:off x="0" y="501"/>
          <a:ext cx="7220223"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4944341-B7CB-41BD-AE4D-0E598F9D7516}">
      <dsp:nvSpPr>
        <dsp:cNvPr id="0" name=""/>
        <dsp:cNvSpPr/>
      </dsp:nvSpPr>
      <dsp:spPr>
        <a:xfrm>
          <a:off x="0" y="501"/>
          <a:ext cx="1444044" cy="8214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b="1" kern="1200"/>
            <a:t>Social Media</a:t>
          </a:r>
          <a:endParaRPr lang="en-US" sz="1700" kern="1200"/>
        </a:p>
      </dsp:txBody>
      <dsp:txXfrm>
        <a:off x="0" y="501"/>
        <a:ext cx="1444044" cy="821440"/>
      </dsp:txXfrm>
    </dsp:sp>
    <dsp:sp modelId="{6139EC37-36AC-4EC7-AE7D-75CC6B3BFD36}">
      <dsp:nvSpPr>
        <dsp:cNvPr id="0" name=""/>
        <dsp:cNvSpPr/>
      </dsp:nvSpPr>
      <dsp:spPr>
        <a:xfrm>
          <a:off x="1552347" y="19593"/>
          <a:ext cx="5667875" cy="3818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b="1" kern="1200" dirty="0"/>
            <a:t>Deepfakes</a:t>
          </a:r>
          <a:r>
            <a:rPr lang="en-US" sz="1300" kern="1200" dirty="0"/>
            <a:t>: Over </a:t>
          </a:r>
          <a:r>
            <a:rPr lang="en-US" sz="1300" b="1" kern="1200" dirty="0"/>
            <a:t>49,000</a:t>
          </a:r>
          <a:r>
            <a:rPr lang="en-US" sz="1300" kern="1200" dirty="0"/>
            <a:t> deepfake videos online (2020).</a:t>
          </a:r>
        </a:p>
      </dsp:txBody>
      <dsp:txXfrm>
        <a:off x="1552347" y="19593"/>
        <a:ext cx="5667875" cy="381841"/>
      </dsp:txXfrm>
    </dsp:sp>
    <dsp:sp modelId="{C95232C0-1D8D-4F49-AA4E-96C1EAA92BBD}">
      <dsp:nvSpPr>
        <dsp:cNvPr id="0" name=""/>
        <dsp:cNvSpPr/>
      </dsp:nvSpPr>
      <dsp:spPr>
        <a:xfrm>
          <a:off x="1444044" y="401434"/>
          <a:ext cx="5776178"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87B7FFB-5FB7-4768-AB4F-7817A88D57EF}">
      <dsp:nvSpPr>
        <dsp:cNvPr id="0" name=""/>
        <dsp:cNvSpPr/>
      </dsp:nvSpPr>
      <dsp:spPr>
        <a:xfrm>
          <a:off x="1552347" y="420527"/>
          <a:ext cx="5667875" cy="3818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b="1" kern="1200"/>
            <a:t>Misinformation</a:t>
          </a:r>
          <a:r>
            <a:rPr lang="en-US" sz="1300" kern="1200"/>
            <a:t>: Key driver of false news on platforms like Facebook and Twitter.</a:t>
          </a:r>
        </a:p>
      </dsp:txBody>
      <dsp:txXfrm>
        <a:off x="1552347" y="420527"/>
        <a:ext cx="5667875" cy="381841"/>
      </dsp:txXfrm>
    </dsp:sp>
    <dsp:sp modelId="{D4E4FBE6-1736-45BA-9D78-1819C2BF7941}">
      <dsp:nvSpPr>
        <dsp:cNvPr id="0" name=""/>
        <dsp:cNvSpPr/>
      </dsp:nvSpPr>
      <dsp:spPr>
        <a:xfrm>
          <a:off x="1444044" y="802368"/>
          <a:ext cx="5776178"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C549B72-F308-45CC-8670-7645EECD4E91}">
      <dsp:nvSpPr>
        <dsp:cNvPr id="0" name=""/>
        <dsp:cNvSpPr/>
      </dsp:nvSpPr>
      <dsp:spPr>
        <a:xfrm>
          <a:off x="0" y="821941"/>
          <a:ext cx="7220223"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06C12F3-F407-441C-B1C9-C480192CD01E}">
      <dsp:nvSpPr>
        <dsp:cNvPr id="0" name=""/>
        <dsp:cNvSpPr/>
      </dsp:nvSpPr>
      <dsp:spPr>
        <a:xfrm>
          <a:off x="0" y="821941"/>
          <a:ext cx="1444044" cy="8214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b="1" kern="1200"/>
            <a:t>Politics</a:t>
          </a:r>
          <a:endParaRPr lang="en-US" sz="1700" kern="1200"/>
        </a:p>
      </dsp:txBody>
      <dsp:txXfrm>
        <a:off x="0" y="821941"/>
        <a:ext cx="1444044" cy="821440"/>
      </dsp:txXfrm>
    </dsp:sp>
    <dsp:sp modelId="{2C945CA1-36EF-4677-8F14-B87200BEE2BD}">
      <dsp:nvSpPr>
        <dsp:cNvPr id="0" name=""/>
        <dsp:cNvSpPr/>
      </dsp:nvSpPr>
      <dsp:spPr>
        <a:xfrm>
          <a:off x="1552347" y="841033"/>
          <a:ext cx="5667875" cy="3818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b="1" kern="1200"/>
            <a:t>Election Interference</a:t>
          </a:r>
          <a:r>
            <a:rPr lang="en-US" sz="1300" kern="1200"/>
            <a:t>: </a:t>
          </a:r>
          <a:r>
            <a:rPr lang="en-US" sz="1300" b="1" kern="1200"/>
            <a:t>70%</a:t>
          </a:r>
          <a:r>
            <a:rPr lang="en-US" sz="1300" kern="1200"/>
            <a:t> of people saw manipulated political content (2020).</a:t>
          </a:r>
        </a:p>
      </dsp:txBody>
      <dsp:txXfrm>
        <a:off x="1552347" y="841033"/>
        <a:ext cx="5667875" cy="381841"/>
      </dsp:txXfrm>
    </dsp:sp>
    <dsp:sp modelId="{74D6632B-CFC4-415F-AEA5-FF6A34451B53}">
      <dsp:nvSpPr>
        <dsp:cNvPr id="0" name=""/>
        <dsp:cNvSpPr/>
      </dsp:nvSpPr>
      <dsp:spPr>
        <a:xfrm>
          <a:off x="1444044" y="1222875"/>
          <a:ext cx="5776178"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BC2D426-A899-410D-832C-521CE3EB2E4A}">
      <dsp:nvSpPr>
        <dsp:cNvPr id="0" name=""/>
        <dsp:cNvSpPr/>
      </dsp:nvSpPr>
      <dsp:spPr>
        <a:xfrm>
          <a:off x="1552347" y="1241967"/>
          <a:ext cx="5667875" cy="3818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b="1" kern="1200"/>
            <a:t>Trust Erosion</a:t>
          </a:r>
          <a:r>
            <a:rPr lang="en-US" sz="1300" kern="1200"/>
            <a:t>: </a:t>
          </a:r>
          <a:r>
            <a:rPr lang="en-US" sz="1300" b="1" kern="1200"/>
            <a:t>68%</a:t>
          </a:r>
          <a:r>
            <a:rPr lang="en-US" sz="1300" kern="1200"/>
            <a:t> worry about deepfakes harming trust in media.</a:t>
          </a:r>
        </a:p>
      </dsp:txBody>
      <dsp:txXfrm>
        <a:off x="1552347" y="1241967"/>
        <a:ext cx="5667875" cy="381841"/>
      </dsp:txXfrm>
    </dsp:sp>
    <dsp:sp modelId="{66FA64DF-5813-4B89-A926-EC2A25D8ADF8}">
      <dsp:nvSpPr>
        <dsp:cNvPr id="0" name=""/>
        <dsp:cNvSpPr/>
      </dsp:nvSpPr>
      <dsp:spPr>
        <a:xfrm>
          <a:off x="1444044" y="1623808"/>
          <a:ext cx="5776178"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974B429-68A2-4BA0-B4CD-E7124CBD8027}">
      <dsp:nvSpPr>
        <dsp:cNvPr id="0" name=""/>
        <dsp:cNvSpPr/>
      </dsp:nvSpPr>
      <dsp:spPr>
        <a:xfrm>
          <a:off x="0" y="1643382"/>
          <a:ext cx="7220223"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A4FEB77-F5EC-492E-AA56-491AE11D30F4}">
      <dsp:nvSpPr>
        <dsp:cNvPr id="0" name=""/>
        <dsp:cNvSpPr/>
      </dsp:nvSpPr>
      <dsp:spPr>
        <a:xfrm>
          <a:off x="0" y="1643382"/>
          <a:ext cx="1444044" cy="8214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b="1" kern="1200"/>
            <a:t>Crime</a:t>
          </a:r>
          <a:endParaRPr lang="en-US" sz="1700" kern="1200"/>
        </a:p>
      </dsp:txBody>
      <dsp:txXfrm>
        <a:off x="0" y="1643382"/>
        <a:ext cx="1444044" cy="821440"/>
      </dsp:txXfrm>
    </dsp:sp>
    <dsp:sp modelId="{B8898A76-890E-48A2-9141-E9527DBE7509}">
      <dsp:nvSpPr>
        <dsp:cNvPr id="0" name=""/>
        <dsp:cNvSpPr/>
      </dsp:nvSpPr>
      <dsp:spPr>
        <a:xfrm>
          <a:off x="1552347" y="1662474"/>
          <a:ext cx="5667875" cy="3818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b="1" kern="1200"/>
            <a:t>Financial Fraud</a:t>
          </a:r>
          <a:r>
            <a:rPr lang="en-US" sz="1300" kern="1200"/>
            <a:t>: A CEO lost </a:t>
          </a:r>
          <a:r>
            <a:rPr lang="en-US" sz="1300" b="1" kern="1200"/>
            <a:t>$243,000</a:t>
          </a:r>
          <a:r>
            <a:rPr lang="en-US" sz="1300" kern="1200"/>
            <a:t> to a deepfake call.</a:t>
          </a:r>
        </a:p>
      </dsp:txBody>
      <dsp:txXfrm>
        <a:off x="1552347" y="1662474"/>
        <a:ext cx="5667875" cy="381841"/>
      </dsp:txXfrm>
    </dsp:sp>
    <dsp:sp modelId="{7303A1FD-C1BC-425B-9B49-F8DDF5723B41}">
      <dsp:nvSpPr>
        <dsp:cNvPr id="0" name=""/>
        <dsp:cNvSpPr/>
      </dsp:nvSpPr>
      <dsp:spPr>
        <a:xfrm>
          <a:off x="1444044" y="2044315"/>
          <a:ext cx="5776178"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5071878-9EE3-4FBE-B172-A025A0733285}">
      <dsp:nvSpPr>
        <dsp:cNvPr id="0" name=""/>
        <dsp:cNvSpPr/>
      </dsp:nvSpPr>
      <dsp:spPr>
        <a:xfrm>
          <a:off x="1552347" y="2063407"/>
          <a:ext cx="5667875" cy="3818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b="1" kern="1200"/>
            <a:t>Identity Theft</a:t>
          </a:r>
          <a:r>
            <a:rPr lang="en-US" sz="1300" kern="1200"/>
            <a:t>: </a:t>
          </a:r>
          <a:r>
            <a:rPr lang="en-US" sz="1300" b="1" kern="1200"/>
            <a:t>300%</a:t>
          </a:r>
          <a:r>
            <a:rPr lang="en-US" sz="1300" kern="1200"/>
            <a:t> rise in deepfake scams (2020-2022).</a:t>
          </a:r>
        </a:p>
      </dsp:txBody>
      <dsp:txXfrm>
        <a:off x="1552347" y="2063407"/>
        <a:ext cx="5667875" cy="381841"/>
      </dsp:txXfrm>
    </dsp:sp>
    <dsp:sp modelId="{BBB5AF5D-4961-451C-B491-C747ED904990}">
      <dsp:nvSpPr>
        <dsp:cNvPr id="0" name=""/>
        <dsp:cNvSpPr/>
      </dsp:nvSpPr>
      <dsp:spPr>
        <a:xfrm>
          <a:off x="1444044" y="2445249"/>
          <a:ext cx="5776178"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D31C050-BD29-42CE-A5CB-E97AF2DFC453}">
      <dsp:nvSpPr>
        <dsp:cNvPr id="0" name=""/>
        <dsp:cNvSpPr/>
      </dsp:nvSpPr>
      <dsp:spPr>
        <a:xfrm>
          <a:off x="0" y="2464822"/>
          <a:ext cx="7220223"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C812436-54FC-4E43-9FF6-C08B93C17647}">
      <dsp:nvSpPr>
        <dsp:cNvPr id="0" name=""/>
        <dsp:cNvSpPr/>
      </dsp:nvSpPr>
      <dsp:spPr>
        <a:xfrm>
          <a:off x="0" y="2464822"/>
          <a:ext cx="1444044" cy="8214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b="1" kern="1200"/>
            <a:t>Entertainment</a:t>
          </a:r>
          <a:endParaRPr lang="en-US" sz="1700" kern="1200"/>
        </a:p>
      </dsp:txBody>
      <dsp:txXfrm>
        <a:off x="0" y="2464822"/>
        <a:ext cx="1444044" cy="821440"/>
      </dsp:txXfrm>
    </dsp:sp>
    <dsp:sp modelId="{543F0CC5-BE40-43E9-BD5A-214A7ABCFEFC}">
      <dsp:nvSpPr>
        <dsp:cNvPr id="0" name=""/>
        <dsp:cNvSpPr/>
      </dsp:nvSpPr>
      <dsp:spPr>
        <a:xfrm>
          <a:off x="1552347" y="2483914"/>
          <a:ext cx="5667875" cy="3818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b="1" kern="1200"/>
            <a:t>Piracy</a:t>
          </a:r>
          <a:r>
            <a:rPr lang="en-US" sz="1300" kern="1200"/>
            <a:t>: AI deepfakes cost millions in copyright violations.</a:t>
          </a:r>
        </a:p>
      </dsp:txBody>
      <dsp:txXfrm>
        <a:off x="1552347" y="2483914"/>
        <a:ext cx="5667875" cy="381841"/>
      </dsp:txXfrm>
    </dsp:sp>
    <dsp:sp modelId="{608CA722-FC84-4E90-88F6-4959A9D1BE1C}">
      <dsp:nvSpPr>
        <dsp:cNvPr id="0" name=""/>
        <dsp:cNvSpPr/>
      </dsp:nvSpPr>
      <dsp:spPr>
        <a:xfrm>
          <a:off x="1444044" y="2865756"/>
          <a:ext cx="5776178"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D9B7B3D-2FFD-4326-AFF4-59C32883985C}">
      <dsp:nvSpPr>
        <dsp:cNvPr id="0" name=""/>
        <dsp:cNvSpPr/>
      </dsp:nvSpPr>
      <dsp:spPr>
        <a:xfrm>
          <a:off x="1552347" y="2884848"/>
          <a:ext cx="5667875" cy="3818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b="1" kern="1200"/>
            <a:t>Celebrity Abuse</a:t>
          </a:r>
          <a:r>
            <a:rPr lang="en-US" sz="1300" kern="1200"/>
            <a:t>: </a:t>
          </a:r>
          <a:r>
            <a:rPr lang="en-US" sz="1300" b="1" kern="1200"/>
            <a:t>1,000+</a:t>
          </a:r>
          <a:r>
            <a:rPr lang="en-US" sz="1300" kern="1200"/>
            <a:t> celebrities targeted by fake content.</a:t>
          </a:r>
        </a:p>
      </dsp:txBody>
      <dsp:txXfrm>
        <a:off x="1552347" y="2884848"/>
        <a:ext cx="5667875" cy="381841"/>
      </dsp:txXfrm>
    </dsp:sp>
    <dsp:sp modelId="{2CDC0517-5A54-486B-9737-8087FFC3BAD4}">
      <dsp:nvSpPr>
        <dsp:cNvPr id="0" name=""/>
        <dsp:cNvSpPr/>
      </dsp:nvSpPr>
      <dsp:spPr>
        <a:xfrm>
          <a:off x="1444044" y="3266689"/>
          <a:ext cx="5776178"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74E7584-25A5-4A0E-AC5F-36A84898ED78}">
      <dsp:nvSpPr>
        <dsp:cNvPr id="0" name=""/>
        <dsp:cNvSpPr/>
      </dsp:nvSpPr>
      <dsp:spPr>
        <a:xfrm>
          <a:off x="0" y="3286263"/>
          <a:ext cx="7220223"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6687A0A-3513-49F2-A212-3FCF2F09C5C5}">
      <dsp:nvSpPr>
        <dsp:cNvPr id="0" name=""/>
        <dsp:cNvSpPr/>
      </dsp:nvSpPr>
      <dsp:spPr>
        <a:xfrm>
          <a:off x="0" y="3286263"/>
          <a:ext cx="1444044" cy="8214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b="1" kern="1200"/>
            <a:t>Emotional Impact</a:t>
          </a:r>
          <a:endParaRPr lang="en-US" sz="1700" kern="1200"/>
        </a:p>
      </dsp:txBody>
      <dsp:txXfrm>
        <a:off x="0" y="3286263"/>
        <a:ext cx="1444044" cy="821440"/>
      </dsp:txXfrm>
    </dsp:sp>
    <dsp:sp modelId="{51633246-0E7B-47DA-926D-F182160E9F6B}">
      <dsp:nvSpPr>
        <dsp:cNvPr id="0" name=""/>
        <dsp:cNvSpPr/>
      </dsp:nvSpPr>
      <dsp:spPr>
        <a:xfrm>
          <a:off x="1552347" y="3305355"/>
          <a:ext cx="5667875" cy="3818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b="1" kern="1200"/>
            <a:t>Harassment</a:t>
          </a:r>
          <a:r>
            <a:rPr lang="en-US" sz="1300" kern="1200"/>
            <a:t>: </a:t>
          </a:r>
          <a:r>
            <a:rPr lang="en-US" sz="1300" b="1" kern="1200"/>
            <a:t>1 in 10 women</a:t>
          </a:r>
          <a:r>
            <a:rPr lang="en-US" sz="1300" kern="1200"/>
            <a:t> affected by deepfake pornography.</a:t>
          </a:r>
        </a:p>
      </dsp:txBody>
      <dsp:txXfrm>
        <a:off x="1552347" y="3305355"/>
        <a:ext cx="5667875" cy="381841"/>
      </dsp:txXfrm>
    </dsp:sp>
    <dsp:sp modelId="{4A118B9A-D5BB-40A2-BD32-38C49E144FA2}">
      <dsp:nvSpPr>
        <dsp:cNvPr id="0" name=""/>
        <dsp:cNvSpPr/>
      </dsp:nvSpPr>
      <dsp:spPr>
        <a:xfrm>
          <a:off x="1444044" y="3687196"/>
          <a:ext cx="5776178"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41790F4-2B3B-47BA-ACB7-F3479FAD3BE2}">
      <dsp:nvSpPr>
        <dsp:cNvPr id="0" name=""/>
        <dsp:cNvSpPr/>
      </dsp:nvSpPr>
      <dsp:spPr>
        <a:xfrm>
          <a:off x="1552347" y="3706288"/>
          <a:ext cx="5667875" cy="3818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b="1" kern="1200" dirty="0"/>
            <a:t>Trust Issues</a:t>
          </a:r>
          <a:r>
            <a:rPr lang="en-US" sz="1300" kern="1200" dirty="0"/>
            <a:t>: </a:t>
          </a:r>
          <a:r>
            <a:rPr lang="en-US" sz="1300" b="1" kern="1200" dirty="0"/>
            <a:t>58%</a:t>
          </a:r>
          <a:r>
            <a:rPr lang="en-US" sz="1300" kern="1200" dirty="0"/>
            <a:t> question online content's authenticity.</a:t>
          </a:r>
        </a:p>
      </dsp:txBody>
      <dsp:txXfrm>
        <a:off x="1552347" y="3706288"/>
        <a:ext cx="5667875" cy="381841"/>
      </dsp:txXfrm>
    </dsp:sp>
    <dsp:sp modelId="{E746A5D2-4619-462F-BA76-69176E028F1B}">
      <dsp:nvSpPr>
        <dsp:cNvPr id="0" name=""/>
        <dsp:cNvSpPr/>
      </dsp:nvSpPr>
      <dsp:spPr>
        <a:xfrm>
          <a:off x="1444044" y="4088130"/>
          <a:ext cx="5776178"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noEditPoints="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dirty="0"/>
          </a:p>
        </p:txBody>
      </p:sp>
      <p:sp>
        <p:nvSpPr>
          <p:cNvPr id="3" name="Date Placeholder 2"/>
          <p:cNvSpPr>
            <a:spLocks noGrp="1" noEditPoints="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EF1D3EE-8C7C-412D-81A5-D4E3E6887916}" type="datetime1">
              <a:rPr lang="en-IN" smtClean="0"/>
              <a:t>28-10-2024</a:t>
            </a:fld>
            <a:endParaRPr lang="en-IN" dirty="0"/>
          </a:p>
        </p:txBody>
      </p:sp>
      <p:sp>
        <p:nvSpPr>
          <p:cNvPr id="4" name="Footer Placeholder 3"/>
          <p:cNvSpPr>
            <a:spLocks noGrp="1" noEditPoints="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en-IN" dirty="0"/>
              <a:t>Team G012</a:t>
            </a:r>
          </a:p>
        </p:txBody>
      </p:sp>
      <p:sp>
        <p:nvSpPr>
          <p:cNvPr id="5" name="Slide Number Placeholder 4"/>
          <p:cNvSpPr>
            <a:spLocks noGrp="1" noEditPoints="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4B4FDDE-647E-44DF-8749-3CBD56F44480}" type="slidenum">
              <a:rPr lang="en-IN" smtClean="0"/>
              <a:t>‹#›</a:t>
            </a:fld>
            <a:endParaRPr lang="en-IN" dirty="0"/>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noEditPoints="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dirty="0"/>
          </a:p>
        </p:txBody>
      </p:sp>
      <p:sp>
        <p:nvSpPr>
          <p:cNvPr id="3" name="Date Placeholder 2"/>
          <p:cNvSpPr>
            <a:spLocks noGrp="1" noEditPoints="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14C3795-8EA9-462F-8FFB-B3000D00495A}" type="datetime1">
              <a:rPr lang="en-IN" smtClean="0"/>
              <a:t>28-10-2024</a:t>
            </a:fld>
            <a:endParaRPr lang="en-IN" dirty="0"/>
          </a:p>
        </p:txBody>
      </p:sp>
      <p:sp>
        <p:nvSpPr>
          <p:cNvPr id="4" name="Slide Image Placeholder 3"/>
          <p:cNvSpPr>
            <a:spLocks noGrp="1" noRot="1" noChangeAspect="1" noEditPoints="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dirty="0"/>
          </a:p>
        </p:txBody>
      </p:sp>
      <p:sp>
        <p:nvSpPr>
          <p:cNvPr id="5" name="Notes Placeholder 4"/>
          <p:cNvSpPr>
            <a:spLocks noGrp="1" noEditPoints="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noEditPoints="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r>
              <a:rPr lang="en-IN" dirty="0"/>
              <a:t>Team G012</a:t>
            </a:r>
          </a:p>
        </p:txBody>
      </p:sp>
      <p:sp>
        <p:nvSpPr>
          <p:cNvPr id="7" name="Slide Number Placeholder 6"/>
          <p:cNvSpPr>
            <a:spLocks noGrp="1" noEditPoints="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69306B3-53A4-4385-8833-0D66B5057653}" type="slidenum">
              <a:rPr lang="en-IN" smtClean="0"/>
              <a:t>‹#›</a:t>
            </a:fld>
            <a:endParaRPr lang="en-IN" dirty="0"/>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685800" y="1143000"/>
            <a:ext cx="5486400" cy="3086100"/>
          </a:xfrm>
          <a:prstGeom prst="rect">
            <a:avLst/>
          </a:prstGeom>
        </p:spPr>
        <p:txBody>
          <a:bodyPr/>
          <a:lstStyle/>
          <a:p>
            <a:endParaRPr dirty="0"/>
          </a:p>
        </p:txBody>
      </p:sp>
      <p:sp>
        <p:nvSpPr>
          <p:cNvPr id="3" name="Text Placeholder 2"/>
          <p:cNvSpPr>
            <a:spLocks noGrp="1" noEditPoints="1"/>
          </p:cNvSpPr>
          <p:nvPr>
            <p:ph type="body" idx="3"/>
          </p:nvPr>
        </p:nvSpPr>
        <p:spPr>
          <a:prstGeom prst="rect">
            <a:avLst/>
          </a:prstGeom>
        </p:spPr>
        <p:txBody>
          <a:bodyPr/>
          <a:lstStyle/>
          <a:p>
            <a:endParaRPr lang="en-US" dirty="0"/>
          </a:p>
        </p:txBody>
      </p:sp>
      <p:sp>
        <p:nvSpPr>
          <p:cNvPr id="4" name="Slide Number Placeholder 3"/>
          <p:cNvSpPr>
            <a:spLocks noGrp="1" noEditPoints="1"/>
          </p:cNvSpPr>
          <p:nvPr>
            <p:ph type="sldNum" sz="quarter" idx="5"/>
          </p:nvPr>
        </p:nvSpPr>
        <p:spPr>
          <a:prstGeom prst="rect">
            <a:avLst/>
          </a:prstGeom>
        </p:spPr>
        <p:txBody>
          <a:bodyPr/>
          <a:lstStyle/>
          <a:p>
            <a:fld id="{A3A94423-0FC9-4893-BF8B-2BD64DF39E49}" type="slidenum">
              <a:rPr lang="en-US" smtClean="0"/>
              <a:t>1</a:t>
            </a:fld>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BF4CD6-CEA8-3690-F7D7-6181395C21C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C8C89B2-11C0-0444-2FBF-519D11AD9137}"/>
              </a:ext>
            </a:extLst>
          </p:cNvPr>
          <p:cNvSpPr>
            <a:spLocks noGrp="1" noRot="1" noChangeAspect="1" noEditPoints="1"/>
          </p:cNvSpPr>
          <p:nvPr>
            <p:ph type="sldImg"/>
          </p:nvPr>
        </p:nvSpPr>
        <p:spPr>
          <a:xfrm>
            <a:off x="685800" y="1143000"/>
            <a:ext cx="5486400" cy="3086100"/>
          </a:xfrm>
          <a:prstGeom prst="rect">
            <a:avLst/>
          </a:prstGeom>
        </p:spPr>
        <p:txBody>
          <a:bodyPr/>
          <a:lstStyle/>
          <a:p>
            <a:endParaRPr dirty="0"/>
          </a:p>
        </p:txBody>
      </p:sp>
      <p:sp>
        <p:nvSpPr>
          <p:cNvPr id="3" name="Text Placeholder 2">
            <a:extLst>
              <a:ext uri="{FF2B5EF4-FFF2-40B4-BE49-F238E27FC236}">
                <a16:creationId xmlns:a16="http://schemas.microsoft.com/office/drawing/2014/main" id="{49CA1137-CAD8-67FD-D062-C2E7DBC66C4D}"/>
              </a:ext>
            </a:extLst>
          </p:cNvPr>
          <p:cNvSpPr>
            <a:spLocks noGrp="1" noEditPoints="1"/>
          </p:cNvSpPr>
          <p:nvPr>
            <p:ph type="body" idx="3"/>
          </p:nvPr>
        </p:nvSpPr>
        <p:spPr>
          <a:prstGeom prst="rect">
            <a:avLst/>
          </a:prstGeom>
        </p:spPr>
        <p:txBody>
          <a:bodyPr/>
          <a:lstStyle/>
          <a:p>
            <a:endParaRPr lang="en-US" dirty="0"/>
          </a:p>
        </p:txBody>
      </p:sp>
      <p:sp>
        <p:nvSpPr>
          <p:cNvPr id="4" name="Slide Number Placeholder 3">
            <a:extLst>
              <a:ext uri="{FF2B5EF4-FFF2-40B4-BE49-F238E27FC236}">
                <a16:creationId xmlns:a16="http://schemas.microsoft.com/office/drawing/2014/main" id="{614C59B6-3D00-B4C1-4C58-4050AAD5D875}"/>
              </a:ext>
            </a:extLst>
          </p:cNvPr>
          <p:cNvSpPr>
            <a:spLocks noGrp="1" noEditPoints="1"/>
          </p:cNvSpPr>
          <p:nvPr>
            <p:ph type="sldNum" sz="quarter" idx="5"/>
          </p:nvPr>
        </p:nvSpPr>
        <p:spPr>
          <a:prstGeom prst="rect">
            <a:avLst/>
          </a:prstGeom>
        </p:spPr>
        <p:txBody>
          <a:bodyPr/>
          <a:lstStyle/>
          <a:p>
            <a:fld id="{3AC564DB-F6FB-4FC8-843F-6A2C2F5CA06F}" type="slidenum">
              <a:rPr lang="en-US" smtClean="0"/>
              <a:t>18</a:t>
            </a:fld>
            <a:endParaRPr lang="en-US" dirty="0"/>
          </a:p>
        </p:txBody>
      </p:sp>
    </p:spTree>
    <p:extLst>
      <p:ext uri="{BB962C8B-B14F-4D97-AF65-F5344CB8AC3E}">
        <p14:creationId xmlns:p14="http://schemas.microsoft.com/office/powerpoint/2010/main" val="4096773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69306B3-53A4-4385-8833-0D66B5057653}" type="slidenum">
              <a:rPr lang="en-IN" smtClean="0"/>
              <a:t>28</a:t>
            </a:fld>
            <a:endParaRPr lang="en-IN" dirty="0"/>
          </a:p>
        </p:txBody>
      </p:sp>
    </p:spTree>
    <p:extLst>
      <p:ext uri="{BB962C8B-B14F-4D97-AF65-F5344CB8AC3E}">
        <p14:creationId xmlns:p14="http://schemas.microsoft.com/office/powerpoint/2010/main" val="28163146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E12C73-DC99-CCB3-BA7B-1777DDE0F24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A847585-444E-C25E-D9F8-E456AAE1974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B43F817-E12F-0C46-C9AC-1C41B9FC09A4}"/>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29288AE3-357B-FC58-6C11-C7F61F092D0D}"/>
              </a:ext>
            </a:extLst>
          </p:cNvPr>
          <p:cNvSpPr>
            <a:spLocks noGrp="1"/>
          </p:cNvSpPr>
          <p:nvPr>
            <p:ph type="sldNum" sz="quarter" idx="5"/>
          </p:nvPr>
        </p:nvSpPr>
        <p:spPr/>
        <p:txBody>
          <a:bodyPr/>
          <a:lstStyle/>
          <a:p>
            <a:fld id="{769306B3-53A4-4385-8833-0D66B5057653}" type="slidenum">
              <a:rPr lang="en-IN" smtClean="0"/>
              <a:t>30</a:t>
            </a:fld>
            <a:endParaRPr lang="en-IN" dirty="0"/>
          </a:p>
        </p:txBody>
      </p:sp>
    </p:spTree>
    <p:extLst>
      <p:ext uri="{BB962C8B-B14F-4D97-AF65-F5344CB8AC3E}">
        <p14:creationId xmlns:p14="http://schemas.microsoft.com/office/powerpoint/2010/main" val="33977791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132470-189A-B262-5B22-2D2CB409053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5CE75C2-348C-153A-965D-6523E6379E1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E861EBC-9216-D9D1-5CB8-1A91354F1C24}"/>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E2703999-F283-5CFB-721C-F4F7879E37C0}"/>
              </a:ext>
            </a:extLst>
          </p:cNvPr>
          <p:cNvSpPr>
            <a:spLocks noGrp="1"/>
          </p:cNvSpPr>
          <p:nvPr>
            <p:ph type="sldNum" sz="quarter" idx="5"/>
          </p:nvPr>
        </p:nvSpPr>
        <p:spPr/>
        <p:txBody>
          <a:bodyPr/>
          <a:lstStyle/>
          <a:p>
            <a:fld id="{769306B3-53A4-4385-8833-0D66B5057653}" type="slidenum">
              <a:rPr lang="en-IN" smtClean="0"/>
              <a:t>31</a:t>
            </a:fld>
            <a:endParaRPr lang="en-IN" dirty="0"/>
          </a:p>
        </p:txBody>
      </p:sp>
    </p:spTree>
    <p:extLst>
      <p:ext uri="{BB962C8B-B14F-4D97-AF65-F5344CB8AC3E}">
        <p14:creationId xmlns:p14="http://schemas.microsoft.com/office/powerpoint/2010/main" val="1013584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685800" y="1143000"/>
            <a:ext cx="5486400" cy="3086100"/>
          </a:xfrm>
          <a:prstGeom prst="rect">
            <a:avLst/>
          </a:prstGeom>
        </p:spPr>
        <p:txBody>
          <a:bodyPr/>
          <a:lstStyle/>
          <a:p>
            <a:endParaRPr dirty="0"/>
          </a:p>
        </p:txBody>
      </p:sp>
      <p:sp>
        <p:nvSpPr>
          <p:cNvPr id="3" name="Text Placeholder 2"/>
          <p:cNvSpPr>
            <a:spLocks noGrp="1" noEditPoints="1"/>
          </p:cNvSpPr>
          <p:nvPr>
            <p:ph type="body" idx="3"/>
          </p:nvPr>
        </p:nvSpPr>
        <p:spPr>
          <a:prstGeom prst="rect">
            <a:avLst/>
          </a:prstGeom>
        </p:spPr>
        <p:txBody>
          <a:bodyPr/>
          <a:lstStyle/>
          <a:p>
            <a:endParaRPr lang="en-US" dirty="0"/>
          </a:p>
        </p:txBody>
      </p:sp>
      <p:sp>
        <p:nvSpPr>
          <p:cNvPr id="4" name="Slide Number Placeholder 3"/>
          <p:cNvSpPr>
            <a:spLocks noGrp="1" noEditPoints="1"/>
          </p:cNvSpPr>
          <p:nvPr>
            <p:ph type="sldNum" sz="quarter" idx="5"/>
          </p:nvPr>
        </p:nvSpPr>
        <p:spPr>
          <a:prstGeom prst="rect">
            <a:avLst/>
          </a:prstGeom>
        </p:spPr>
        <p:txBody>
          <a:bodyPr/>
          <a:lstStyle/>
          <a:p>
            <a:fld id="{B9414669-8E70-4745-B40C-7F52266C58F9}" type="slidenum">
              <a:rPr lang="en-US" smtClean="0"/>
              <a:t>2</a:t>
            </a:fld>
            <a:endParaRPr lang="en-US" dirty="0"/>
          </a:p>
        </p:txBody>
      </p:sp>
    </p:spTree>
    <p:extLst>
      <p:ext uri="{BB962C8B-B14F-4D97-AF65-F5344CB8AC3E}">
        <p14:creationId xmlns:p14="http://schemas.microsoft.com/office/powerpoint/2010/main" val="11967217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685800" y="1143000"/>
            <a:ext cx="5486400" cy="3086100"/>
          </a:xfrm>
          <a:prstGeom prst="rect">
            <a:avLst/>
          </a:prstGeom>
        </p:spPr>
        <p:txBody>
          <a:bodyPr/>
          <a:lstStyle/>
          <a:p>
            <a:endParaRPr/>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117EC8C5-9C3C-48B9-A3A9-7826E56B1DF5}" type="slidenum">
              <a:rPr lang="en-US" smtClean="0"/>
              <a:t>3</a:t>
            </a:fld>
            <a:endParaRPr lang="en-US"/>
          </a:p>
        </p:txBody>
      </p:sp>
    </p:spTree>
    <p:extLst>
      <p:ext uri="{BB962C8B-B14F-4D97-AF65-F5344CB8AC3E}">
        <p14:creationId xmlns:p14="http://schemas.microsoft.com/office/powerpoint/2010/main" val="35624757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685800" y="1143000"/>
            <a:ext cx="5486400" cy="3086100"/>
          </a:xfrm>
          <a:prstGeom prst="rect">
            <a:avLst/>
          </a:prstGeom>
        </p:spPr>
        <p:txBody>
          <a:bodyPr/>
          <a:lstStyle/>
          <a:p>
            <a:endParaRPr dirty="0"/>
          </a:p>
        </p:txBody>
      </p:sp>
      <p:sp>
        <p:nvSpPr>
          <p:cNvPr id="3" name="Text Placeholder 2"/>
          <p:cNvSpPr>
            <a:spLocks noGrp="1" noEditPoints="1"/>
          </p:cNvSpPr>
          <p:nvPr>
            <p:ph type="body" idx="3"/>
          </p:nvPr>
        </p:nvSpPr>
        <p:spPr>
          <a:prstGeom prst="rect">
            <a:avLst/>
          </a:prstGeom>
        </p:spPr>
        <p:txBody>
          <a:bodyPr/>
          <a:lstStyle/>
          <a:p>
            <a:endParaRPr lang="en-US" dirty="0"/>
          </a:p>
        </p:txBody>
      </p:sp>
      <p:sp>
        <p:nvSpPr>
          <p:cNvPr id="4" name="Slide Number Placeholder 3"/>
          <p:cNvSpPr>
            <a:spLocks noGrp="1" noEditPoints="1"/>
          </p:cNvSpPr>
          <p:nvPr>
            <p:ph type="sldNum" sz="quarter" idx="5"/>
          </p:nvPr>
        </p:nvSpPr>
        <p:spPr>
          <a:prstGeom prst="rect">
            <a:avLst/>
          </a:prstGeom>
        </p:spPr>
        <p:txBody>
          <a:bodyPr/>
          <a:lstStyle/>
          <a:p>
            <a:fld id="{B9414669-8E70-4745-B40C-7F52266C58F9}" type="slidenum">
              <a:rPr lang="en-US" smtClean="0"/>
              <a:t>4</a:t>
            </a:fld>
            <a:endParaRPr lang="en-US" dirty="0"/>
          </a:p>
        </p:txBody>
      </p:sp>
    </p:spTree>
    <p:extLst>
      <p:ext uri="{BB962C8B-B14F-4D97-AF65-F5344CB8AC3E}">
        <p14:creationId xmlns:p14="http://schemas.microsoft.com/office/powerpoint/2010/main" val="34976941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685800" y="1143000"/>
            <a:ext cx="5486400" cy="3086100"/>
          </a:xfrm>
          <a:prstGeom prst="rect">
            <a:avLst/>
          </a:prstGeom>
        </p:spPr>
        <p:txBody>
          <a:bodyPr/>
          <a:lstStyle/>
          <a:p>
            <a:endParaRPr/>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EC797194-026C-49FB-BB27-EDA8A7A6DB2C}" type="slidenum">
              <a:rPr lang="en-US" smtClean="0"/>
              <a:t>5</a:t>
            </a:fld>
            <a:endParaRPr lang="en-US"/>
          </a:p>
        </p:txBody>
      </p:sp>
    </p:spTree>
    <p:extLst>
      <p:ext uri="{BB962C8B-B14F-4D97-AF65-F5344CB8AC3E}">
        <p14:creationId xmlns:p14="http://schemas.microsoft.com/office/powerpoint/2010/main" val="5590622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A68B37-D1F6-FAB0-E718-6117E678AC3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124FCB4-9C2A-6647-6BFB-73B4727094B1}"/>
              </a:ext>
            </a:extLst>
          </p:cNvPr>
          <p:cNvSpPr>
            <a:spLocks noGrp="1" noRot="1" noChangeAspect="1" noEditPoints="1"/>
          </p:cNvSpPr>
          <p:nvPr>
            <p:ph type="sldImg"/>
          </p:nvPr>
        </p:nvSpPr>
        <p:spPr>
          <a:xfrm>
            <a:off x="685800" y="1143000"/>
            <a:ext cx="5486400" cy="3086100"/>
          </a:xfrm>
          <a:prstGeom prst="rect">
            <a:avLst/>
          </a:prstGeom>
        </p:spPr>
        <p:txBody>
          <a:bodyPr/>
          <a:lstStyle/>
          <a:p>
            <a:endParaRPr/>
          </a:p>
        </p:txBody>
      </p:sp>
      <p:sp>
        <p:nvSpPr>
          <p:cNvPr id="3" name="Text Placeholder 2">
            <a:extLst>
              <a:ext uri="{FF2B5EF4-FFF2-40B4-BE49-F238E27FC236}">
                <a16:creationId xmlns:a16="http://schemas.microsoft.com/office/drawing/2014/main" id="{64F2FF1E-4167-2B88-74D6-BAD29B836A25}"/>
              </a:ext>
            </a:extLst>
          </p:cNvPr>
          <p:cNvSpPr>
            <a:spLocks noGrp="1" noEditPoints="1"/>
          </p:cNvSpPr>
          <p:nvPr>
            <p:ph type="body" idx="3"/>
          </p:nvPr>
        </p:nvSpPr>
        <p:spPr>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FFADD35D-2C05-BF39-CF63-2F571A0CC5A9}"/>
              </a:ext>
            </a:extLst>
          </p:cNvPr>
          <p:cNvSpPr>
            <a:spLocks noGrp="1" noEditPoints="1"/>
          </p:cNvSpPr>
          <p:nvPr>
            <p:ph type="sldNum" sz="quarter" idx="5"/>
          </p:nvPr>
        </p:nvSpPr>
        <p:spPr>
          <a:prstGeom prst="rect">
            <a:avLst/>
          </a:prstGeom>
        </p:spPr>
        <p:txBody>
          <a:bodyPr/>
          <a:lstStyle/>
          <a:p>
            <a:fld id="{EC797194-026C-49FB-BB27-EDA8A7A6DB2C}" type="slidenum">
              <a:rPr lang="en-US" smtClean="0"/>
              <a:t>6</a:t>
            </a:fld>
            <a:endParaRPr lang="en-US"/>
          </a:p>
        </p:txBody>
      </p:sp>
    </p:spTree>
    <p:extLst>
      <p:ext uri="{BB962C8B-B14F-4D97-AF65-F5344CB8AC3E}">
        <p14:creationId xmlns:p14="http://schemas.microsoft.com/office/powerpoint/2010/main" val="33145360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50E0FB-63D4-4193-35F1-B7588854143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C31A9D0-21CA-1D66-0AC9-F51D90CD74C9}"/>
              </a:ext>
            </a:extLst>
          </p:cNvPr>
          <p:cNvSpPr>
            <a:spLocks noGrp="1" noRot="1" noChangeAspect="1" noEditPoints="1"/>
          </p:cNvSpPr>
          <p:nvPr>
            <p:ph type="sldImg"/>
          </p:nvPr>
        </p:nvSpPr>
        <p:spPr>
          <a:xfrm>
            <a:off x="685800" y="1143000"/>
            <a:ext cx="5486400" cy="3086100"/>
          </a:xfrm>
          <a:prstGeom prst="rect">
            <a:avLst/>
          </a:prstGeom>
        </p:spPr>
        <p:txBody>
          <a:bodyPr/>
          <a:lstStyle/>
          <a:p>
            <a:endParaRPr dirty="0"/>
          </a:p>
        </p:txBody>
      </p:sp>
      <p:sp>
        <p:nvSpPr>
          <p:cNvPr id="3" name="Text Placeholder 2">
            <a:extLst>
              <a:ext uri="{FF2B5EF4-FFF2-40B4-BE49-F238E27FC236}">
                <a16:creationId xmlns:a16="http://schemas.microsoft.com/office/drawing/2014/main" id="{DD46A889-8594-0887-FF36-67929B0CBC42}"/>
              </a:ext>
            </a:extLst>
          </p:cNvPr>
          <p:cNvSpPr>
            <a:spLocks noGrp="1" noEditPoints="1"/>
          </p:cNvSpPr>
          <p:nvPr>
            <p:ph type="body" idx="3"/>
          </p:nvPr>
        </p:nvSpPr>
        <p:spPr>
          <a:prstGeom prst="rect">
            <a:avLst/>
          </a:prstGeom>
        </p:spPr>
        <p:txBody>
          <a:bodyPr/>
          <a:lstStyle/>
          <a:p>
            <a:endParaRPr lang="en-US" dirty="0"/>
          </a:p>
        </p:txBody>
      </p:sp>
      <p:sp>
        <p:nvSpPr>
          <p:cNvPr id="4" name="Slide Number Placeholder 3">
            <a:extLst>
              <a:ext uri="{FF2B5EF4-FFF2-40B4-BE49-F238E27FC236}">
                <a16:creationId xmlns:a16="http://schemas.microsoft.com/office/drawing/2014/main" id="{8B1F73D6-AB12-D9A5-6F50-D15DBA4C1FF9}"/>
              </a:ext>
            </a:extLst>
          </p:cNvPr>
          <p:cNvSpPr>
            <a:spLocks noGrp="1" noEditPoints="1"/>
          </p:cNvSpPr>
          <p:nvPr>
            <p:ph type="sldNum" sz="quarter" idx="5"/>
          </p:nvPr>
        </p:nvSpPr>
        <p:spPr>
          <a:prstGeom prst="rect">
            <a:avLst/>
          </a:prstGeom>
        </p:spPr>
        <p:txBody>
          <a:bodyPr/>
          <a:lstStyle/>
          <a:p>
            <a:fld id="{3AC564DB-F6FB-4FC8-843F-6A2C2F5CA06F}" type="slidenum">
              <a:rPr lang="en-US" smtClean="0"/>
              <a:t>15</a:t>
            </a:fld>
            <a:endParaRPr lang="en-US" dirty="0"/>
          </a:p>
        </p:txBody>
      </p:sp>
    </p:spTree>
    <p:extLst>
      <p:ext uri="{BB962C8B-B14F-4D97-AF65-F5344CB8AC3E}">
        <p14:creationId xmlns:p14="http://schemas.microsoft.com/office/powerpoint/2010/main" val="38134533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9776DC-45B3-71AA-D98D-C06B9E6545D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77DCC0A-1E66-9F68-5B6E-7A32E0EB33B0}"/>
              </a:ext>
            </a:extLst>
          </p:cNvPr>
          <p:cNvSpPr>
            <a:spLocks noGrp="1" noRot="1" noChangeAspect="1" noEditPoints="1"/>
          </p:cNvSpPr>
          <p:nvPr>
            <p:ph type="sldImg"/>
          </p:nvPr>
        </p:nvSpPr>
        <p:spPr>
          <a:xfrm>
            <a:off x="685800" y="1143000"/>
            <a:ext cx="5486400" cy="3086100"/>
          </a:xfrm>
          <a:prstGeom prst="rect">
            <a:avLst/>
          </a:prstGeom>
        </p:spPr>
        <p:txBody>
          <a:bodyPr/>
          <a:lstStyle/>
          <a:p>
            <a:endParaRPr dirty="0"/>
          </a:p>
        </p:txBody>
      </p:sp>
      <p:sp>
        <p:nvSpPr>
          <p:cNvPr id="3" name="Text Placeholder 2">
            <a:extLst>
              <a:ext uri="{FF2B5EF4-FFF2-40B4-BE49-F238E27FC236}">
                <a16:creationId xmlns:a16="http://schemas.microsoft.com/office/drawing/2014/main" id="{1CDEDAE5-EAD1-AE49-0A41-4E95EFABF004}"/>
              </a:ext>
            </a:extLst>
          </p:cNvPr>
          <p:cNvSpPr>
            <a:spLocks noGrp="1" noEditPoints="1"/>
          </p:cNvSpPr>
          <p:nvPr>
            <p:ph type="body" idx="3"/>
          </p:nvPr>
        </p:nvSpPr>
        <p:spPr>
          <a:prstGeom prst="rect">
            <a:avLst/>
          </a:prstGeom>
        </p:spPr>
        <p:txBody>
          <a:bodyPr/>
          <a:lstStyle/>
          <a:p>
            <a:endParaRPr lang="en-US" dirty="0"/>
          </a:p>
        </p:txBody>
      </p:sp>
      <p:sp>
        <p:nvSpPr>
          <p:cNvPr id="4" name="Slide Number Placeholder 3">
            <a:extLst>
              <a:ext uri="{FF2B5EF4-FFF2-40B4-BE49-F238E27FC236}">
                <a16:creationId xmlns:a16="http://schemas.microsoft.com/office/drawing/2014/main" id="{7BA46B54-2CF6-8496-E608-E02A8E81D69A}"/>
              </a:ext>
            </a:extLst>
          </p:cNvPr>
          <p:cNvSpPr>
            <a:spLocks noGrp="1" noEditPoints="1"/>
          </p:cNvSpPr>
          <p:nvPr>
            <p:ph type="sldNum" sz="quarter" idx="5"/>
          </p:nvPr>
        </p:nvSpPr>
        <p:spPr>
          <a:prstGeom prst="rect">
            <a:avLst/>
          </a:prstGeom>
        </p:spPr>
        <p:txBody>
          <a:bodyPr/>
          <a:lstStyle/>
          <a:p>
            <a:fld id="{3AC564DB-F6FB-4FC8-843F-6A2C2F5CA06F}" type="slidenum">
              <a:rPr lang="en-US" smtClean="0"/>
              <a:t>16</a:t>
            </a:fld>
            <a:endParaRPr lang="en-US" dirty="0"/>
          </a:p>
        </p:txBody>
      </p:sp>
    </p:spTree>
    <p:extLst>
      <p:ext uri="{BB962C8B-B14F-4D97-AF65-F5344CB8AC3E}">
        <p14:creationId xmlns:p14="http://schemas.microsoft.com/office/powerpoint/2010/main" val="7482557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FA82DA-F446-547A-D6FA-8635FED4068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96824BD-C240-3C92-75D3-8FECF14DC133}"/>
              </a:ext>
            </a:extLst>
          </p:cNvPr>
          <p:cNvSpPr>
            <a:spLocks noGrp="1" noRot="1" noChangeAspect="1" noEditPoints="1"/>
          </p:cNvSpPr>
          <p:nvPr>
            <p:ph type="sldImg"/>
          </p:nvPr>
        </p:nvSpPr>
        <p:spPr>
          <a:xfrm>
            <a:off x="685800" y="1143000"/>
            <a:ext cx="5486400" cy="3086100"/>
          </a:xfrm>
          <a:prstGeom prst="rect">
            <a:avLst/>
          </a:prstGeom>
        </p:spPr>
        <p:txBody>
          <a:bodyPr/>
          <a:lstStyle/>
          <a:p>
            <a:endParaRPr dirty="0"/>
          </a:p>
        </p:txBody>
      </p:sp>
      <p:sp>
        <p:nvSpPr>
          <p:cNvPr id="3" name="Text Placeholder 2">
            <a:extLst>
              <a:ext uri="{FF2B5EF4-FFF2-40B4-BE49-F238E27FC236}">
                <a16:creationId xmlns:a16="http://schemas.microsoft.com/office/drawing/2014/main" id="{97EC5929-C84C-76BB-63D6-5DC7427658CF}"/>
              </a:ext>
            </a:extLst>
          </p:cNvPr>
          <p:cNvSpPr>
            <a:spLocks noGrp="1" noEditPoints="1"/>
          </p:cNvSpPr>
          <p:nvPr>
            <p:ph type="body" idx="3"/>
          </p:nvPr>
        </p:nvSpPr>
        <p:spPr>
          <a:prstGeom prst="rect">
            <a:avLst/>
          </a:prstGeom>
        </p:spPr>
        <p:txBody>
          <a:bodyPr/>
          <a:lstStyle/>
          <a:p>
            <a:endParaRPr lang="en-US" dirty="0"/>
          </a:p>
        </p:txBody>
      </p:sp>
      <p:sp>
        <p:nvSpPr>
          <p:cNvPr id="4" name="Slide Number Placeholder 3">
            <a:extLst>
              <a:ext uri="{FF2B5EF4-FFF2-40B4-BE49-F238E27FC236}">
                <a16:creationId xmlns:a16="http://schemas.microsoft.com/office/drawing/2014/main" id="{69DE3147-3440-5DD5-596A-AD42BEC01097}"/>
              </a:ext>
            </a:extLst>
          </p:cNvPr>
          <p:cNvSpPr>
            <a:spLocks noGrp="1" noEditPoints="1"/>
          </p:cNvSpPr>
          <p:nvPr>
            <p:ph type="sldNum" sz="quarter" idx="5"/>
          </p:nvPr>
        </p:nvSpPr>
        <p:spPr>
          <a:prstGeom prst="rect">
            <a:avLst/>
          </a:prstGeom>
        </p:spPr>
        <p:txBody>
          <a:bodyPr/>
          <a:lstStyle/>
          <a:p>
            <a:fld id="{3AC564DB-F6FB-4FC8-843F-6A2C2F5CA06F}" type="slidenum">
              <a:rPr lang="en-US" smtClean="0"/>
              <a:t>17</a:t>
            </a:fld>
            <a:endParaRPr lang="en-US" dirty="0"/>
          </a:p>
        </p:txBody>
      </p:sp>
    </p:spTree>
    <p:extLst>
      <p:ext uri="{BB962C8B-B14F-4D97-AF65-F5344CB8AC3E}">
        <p14:creationId xmlns:p14="http://schemas.microsoft.com/office/powerpoint/2010/main" val="21056171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noEditPoints="1"/>
          </p:cNvSpPr>
          <p:nvPr>
            <p:ph type="ctrTitle"/>
          </p:nvPr>
        </p:nvSpPr>
        <p:spPr>
          <a:xfrm>
            <a:off x="1524000" y="1122363"/>
            <a:ext cx="9144000" cy="2387600"/>
          </a:xfrm>
        </p:spPr>
        <p:txBody>
          <a:bodyPr anchor="b"/>
          <a:lstStyle>
            <a:lvl1pPr algn="ctr">
              <a:defRPr sz="6000"/>
            </a:lvl1pPr>
          </a:lstStyle>
          <a:p>
            <a:pPr marL="152400" marR="56515" indent="-6350" algn="ctr">
              <a:lnSpc>
                <a:spcPct val="107000"/>
              </a:lnSpc>
              <a:spcAft>
                <a:spcPts val="1475"/>
              </a:spcAft>
            </a:pPr>
            <a:endParaRPr lang="en-IN" sz="1800" kern="100" dirty="0">
              <a:solidFill>
                <a:srgbClr val="000000"/>
              </a:solidFill>
              <a:effectLst/>
              <a:latin typeface="Times New Roman" panose="02020603050405020304" pitchFamily="18" charset="0"/>
              <a:ea typeface="Times New Roman" panose="02020603050405020304" pitchFamily="18" charset="0"/>
            </a:endParaRPr>
          </a:p>
        </p:txBody>
      </p:sp>
      <p:sp>
        <p:nvSpPr>
          <p:cNvPr id="3" name="Subtitle 2"/>
          <p:cNvSpPr>
            <a:spLocks noGrp="1" noEditPoints="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edit Master subtitle style</a:t>
            </a:r>
            <a:endParaRPr lang="en-IN" dirty="0"/>
          </a:p>
        </p:txBody>
      </p:sp>
      <p:sp>
        <p:nvSpPr>
          <p:cNvPr id="4" name="Date Placeholder 3"/>
          <p:cNvSpPr>
            <a:spLocks noGrp="1" noEditPoints="1"/>
          </p:cNvSpPr>
          <p:nvPr>
            <p:ph type="dt" sz="half" idx="10"/>
          </p:nvPr>
        </p:nvSpPr>
        <p:spPr/>
        <p:txBody>
          <a:bodyPr/>
          <a:lstStyle/>
          <a:p>
            <a:fld id="{308D4236-2BB4-44E6-A36C-B4A07C3F6A66}" type="datetime1">
              <a:rPr lang="en-IN" smtClean="0"/>
              <a:t>29-10-2024</a:t>
            </a:fld>
            <a:endParaRPr lang="en-IN" dirty="0"/>
          </a:p>
        </p:txBody>
      </p:sp>
      <p:sp>
        <p:nvSpPr>
          <p:cNvPr id="5" name="Footer Placeholder 4"/>
          <p:cNvSpPr>
            <a:spLocks noGrp="1" noEditPoints="1"/>
          </p:cNvSpPr>
          <p:nvPr>
            <p:ph type="ftr" sz="quarter" idx="11"/>
          </p:nvPr>
        </p:nvSpPr>
        <p:spPr/>
        <p:txBody>
          <a:bodyPr/>
          <a:lstStyle/>
          <a:p>
            <a:r>
              <a:rPr lang="en-IN"/>
              <a:t>Team -31</a:t>
            </a:r>
            <a:endParaRPr lang="en-IN" dirty="0"/>
          </a:p>
        </p:txBody>
      </p:sp>
      <p:sp>
        <p:nvSpPr>
          <p:cNvPr id="6" name="Slide Number Placeholder 5"/>
          <p:cNvSpPr>
            <a:spLocks noGrp="1" noEditPoints="1"/>
          </p:cNvSpPr>
          <p:nvPr>
            <p:ph type="sldNum" sz="quarter" idx="12"/>
          </p:nvPr>
        </p:nvSpPr>
        <p:spPr/>
        <p:txBody>
          <a:bodyPr/>
          <a:lstStyle/>
          <a:p>
            <a:fld id="{12EC02DA-033E-4E45-979C-FC77C52540B5}" type="slidenum">
              <a:rPr lang="en-IN" smtClean="0"/>
              <a:t>‹#›</a:t>
            </a:fld>
            <a:endParaRPr lang="en-IN"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noEditPoints="1"/>
          </p:cNvSpPr>
          <p:nvPr>
            <p:ph type="title"/>
          </p:nvPr>
        </p:nvSpPr>
        <p:spPr/>
        <p:txBody>
          <a:bodyPr/>
          <a:lstStyle/>
          <a:p>
            <a:r>
              <a:rPr lang="en-US"/>
              <a:t>Click to edit Master title style</a:t>
            </a:r>
            <a:endParaRPr lang="en-IN"/>
          </a:p>
        </p:txBody>
      </p:sp>
      <p:sp>
        <p:nvSpPr>
          <p:cNvPr id="3" name="Vertical Text Placeholder 2"/>
          <p:cNvSpPr>
            <a:spLocks noGrp="1" noEditPoints="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noEditPoints="1"/>
          </p:cNvSpPr>
          <p:nvPr>
            <p:ph type="dt" sz="half" idx="10"/>
          </p:nvPr>
        </p:nvSpPr>
        <p:spPr/>
        <p:txBody>
          <a:bodyPr/>
          <a:lstStyle/>
          <a:p>
            <a:fld id="{32228282-3EF7-486A-A9CA-14AE4EE65574}" type="datetime1">
              <a:rPr lang="en-IN" smtClean="0"/>
              <a:t>29-10-2024</a:t>
            </a:fld>
            <a:endParaRPr lang="en-IN" dirty="0"/>
          </a:p>
        </p:txBody>
      </p:sp>
      <p:sp>
        <p:nvSpPr>
          <p:cNvPr id="5" name="Footer Placeholder 4"/>
          <p:cNvSpPr>
            <a:spLocks noGrp="1" noEditPoints="1"/>
          </p:cNvSpPr>
          <p:nvPr>
            <p:ph type="ftr" sz="quarter" idx="11"/>
          </p:nvPr>
        </p:nvSpPr>
        <p:spPr/>
        <p:txBody>
          <a:bodyPr/>
          <a:lstStyle/>
          <a:p>
            <a:r>
              <a:rPr lang="en-IN"/>
              <a:t>Team -31</a:t>
            </a:r>
            <a:endParaRPr lang="en-IN" dirty="0"/>
          </a:p>
        </p:txBody>
      </p:sp>
      <p:sp>
        <p:nvSpPr>
          <p:cNvPr id="6" name="Slide Number Placeholder 5"/>
          <p:cNvSpPr>
            <a:spLocks noGrp="1" noEditPoints="1"/>
          </p:cNvSpPr>
          <p:nvPr>
            <p:ph type="sldNum" sz="quarter" idx="12"/>
          </p:nvPr>
        </p:nvSpPr>
        <p:spPr/>
        <p:txBody>
          <a:bodyPr/>
          <a:lstStyle/>
          <a:p>
            <a:fld id="{12EC02DA-033E-4E45-979C-FC77C52540B5}" type="slidenum">
              <a:rPr lang="en-IN" smtClean="0"/>
              <a:t>‹#›</a:t>
            </a:fld>
            <a:endParaRPr lang="en-IN"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noEditPoints="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p:cNvSpPr>
            <a:spLocks noGrp="1" noEditPoints="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noEditPoints="1"/>
          </p:cNvSpPr>
          <p:nvPr>
            <p:ph type="dt" sz="half" idx="10"/>
          </p:nvPr>
        </p:nvSpPr>
        <p:spPr/>
        <p:txBody>
          <a:bodyPr/>
          <a:lstStyle/>
          <a:p>
            <a:fld id="{C77FAE60-790F-4E73-B9BD-8D064C28BFA2}" type="datetime1">
              <a:rPr lang="en-IN" smtClean="0"/>
              <a:t>29-10-2024</a:t>
            </a:fld>
            <a:endParaRPr lang="en-IN" dirty="0"/>
          </a:p>
        </p:txBody>
      </p:sp>
      <p:sp>
        <p:nvSpPr>
          <p:cNvPr id="5" name="Footer Placeholder 4"/>
          <p:cNvSpPr>
            <a:spLocks noGrp="1" noEditPoints="1"/>
          </p:cNvSpPr>
          <p:nvPr>
            <p:ph type="ftr" sz="quarter" idx="11"/>
          </p:nvPr>
        </p:nvSpPr>
        <p:spPr/>
        <p:txBody>
          <a:bodyPr/>
          <a:lstStyle/>
          <a:p>
            <a:r>
              <a:rPr lang="en-IN"/>
              <a:t>Team -31</a:t>
            </a:r>
            <a:endParaRPr lang="en-IN" dirty="0"/>
          </a:p>
        </p:txBody>
      </p:sp>
      <p:sp>
        <p:nvSpPr>
          <p:cNvPr id="6" name="Slide Number Placeholder 5"/>
          <p:cNvSpPr>
            <a:spLocks noGrp="1" noEditPoints="1"/>
          </p:cNvSpPr>
          <p:nvPr>
            <p:ph type="sldNum" sz="quarter" idx="12"/>
          </p:nvPr>
        </p:nvSpPr>
        <p:spPr/>
        <p:txBody>
          <a:bodyPr/>
          <a:lstStyle/>
          <a:p>
            <a:fld id="{12EC02DA-033E-4E45-979C-FC77C52540B5}" type="slidenum">
              <a:rPr lang="en-IN" smtClean="0"/>
              <a:t>‹#›</a:t>
            </a:fld>
            <a:endParaRPr lang="en-IN"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6DD2AA-5B8C-321A-3F1D-6090187907F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7AA2BB20-A82F-A2FB-C45F-C8EECC6C1E3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65AC4430-2AD1-27F5-9307-5A31287C1379}"/>
              </a:ext>
            </a:extLst>
          </p:cNvPr>
          <p:cNvSpPr>
            <a:spLocks noGrp="1"/>
          </p:cNvSpPr>
          <p:nvPr>
            <p:ph type="dt" sz="half" idx="10"/>
          </p:nvPr>
        </p:nvSpPr>
        <p:spPr/>
        <p:txBody>
          <a:bodyPr/>
          <a:lstStyle/>
          <a:p>
            <a:fld id="{5D20E1E4-3257-4028-B3C6-5CFD3DF54B37}" type="datetime1">
              <a:rPr lang="en-IN" smtClean="0"/>
              <a:t>29-10-2024</a:t>
            </a:fld>
            <a:endParaRPr lang="en-IN"/>
          </a:p>
        </p:txBody>
      </p:sp>
      <p:sp>
        <p:nvSpPr>
          <p:cNvPr id="5" name="Footer Placeholder 4">
            <a:extLst>
              <a:ext uri="{FF2B5EF4-FFF2-40B4-BE49-F238E27FC236}">
                <a16:creationId xmlns:a16="http://schemas.microsoft.com/office/drawing/2014/main" id="{939A2CFB-4B39-F842-9978-62FCED5016F1}"/>
              </a:ext>
            </a:extLst>
          </p:cNvPr>
          <p:cNvSpPr>
            <a:spLocks noGrp="1"/>
          </p:cNvSpPr>
          <p:nvPr>
            <p:ph type="ftr" sz="quarter" idx="11"/>
          </p:nvPr>
        </p:nvSpPr>
        <p:spPr/>
        <p:txBody>
          <a:bodyPr/>
          <a:lstStyle/>
          <a:p>
            <a:r>
              <a:rPr lang="en-IN"/>
              <a:t>Team -31</a:t>
            </a:r>
          </a:p>
        </p:txBody>
      </p:sp>
      <p:sp>
        <p:nvSpPr>
          <p:cNvPr id="6" name="Slide Number Placeholder 5">
            <a:extLst>
              <a:ext uri="{FF2B5EF4-FFF2-40B4-BE49-F238E27FC236}">
                <a16:creationId xmlns:a16="http://schemas.microsoft.com/office/drawing/2014/main" id="{C6D7F55C-AC48-4D2A-D40D-65770278931C}"/>
              </a:ext>
            </a:extLst>
          </p:cNvPr>
          <p:cNvSpPr>
            <a:spLocks noGrp="1"/>
          </p:cNvSpPr>
          <p:nvPr>
            <p:ph type="sldNum" sz="quarter" idx="12"/>
          </p:nvPr>
        </p:nvSpPr>
        <p:spPr/>
        <p:txBody>
          <a:bodyPr/>
          <a:lstStyle/>
          <a:p>
            <a:fld id="{1AE95ADE-E3AE-46D8-B752-ABF6645AD716}" type="slidenum">
              <a:rPr lang="en-IN" smtClean="0"/>
              <a:t>‹#›</a:t>
            </a:fld>
            <a:endParaRPr lang="en-IN"/>
          </a:p>
        </p:txBody>
      </p:sp>
    </p:spTree>
    <p:extLst>
      <p:ext uri="{BB962C8B-B14F-4D97-AF65-F5344CB8AC3E}">
        <p14:creationId xmlns:p14="http://schemas.microsoft.com/office/powerpoint/2010/main" val="282617726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CE37E9-7812-7339-E6D9-87925C33511D}"/>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3822E64A-D482-0693-F3FE-7294357813A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5D6AE16-4FCE-60FE-5C67-831A71FE100A}"/>
              </a:ext>
            </a:extLst>
          </p:cNvPr>
          <p:cNvSpPr>
            <a:spLocks noGrp="1"/>
          </p:cNvSpPr>
          <p:nvPr>
            <p:ph type="dt" sz="half" idx="10"/>
          </p:nvPr>
        </p:nvSpPr>
        <p:spPr/>
        <p:txBody>
          <a:bodyPr/>
          <a:lstStyle/>
          <a:p>
            <a:fld id="{813110AE-5749-460C-9F0B-0D1799DEBFAD}" type="datetime1">
              <a:rPr lang="en-IN" smtClean="0"/>
              <a:t>29-10-2024</a:t>
            </a:fld>
            <a:endParaRPr lang="en-IN"/>
          </a:p>
        </p:txBody>
      </p:sp>
      <p:sp>
        <p:nvSpPr>
          <p:cNvPr id="5" name="Footer Placeholder 4">
            <a:extLst>
              <a:ext uri="{FF2B5EF4-FFF2-40B4-BE49-F238E27FC236}">
                <a16:creationId xmlns:a16="http://schemas.microsoft.com/office/drawing/2014/main" id="{039DC41E-AE52-1200-27F8-DAC56F16F76A}"/>
              </a:ext>
            </a:extLst>
          </p:cNvPr>
          <p:cNvSpPr>
            <a:spLocks noGrp="1"/>
          </p:cNvSpPr>
          <p:nvPr>
            <p:ph type="ftr" sz="quarter" idx="11"/>
          </p:nvPr>
        </p:nvSpPr>
        <p:spPr/>
        <p:txBody>
          <a:bodyPr/>
          <a:lstStyle/>
          <a:p>
            <a:r>
              <a:rPr lang="en-IN"/>
              <a:t>Team -31</a:t>
            </a:r>
          </a:p>
        </p:txBody>
      </p:sp>
      <p:sp>
        <p:nvSpPr>
          <p:cNvPr id="6" name="Slide Number Placeholder 5">
            <a:extLst>
              <a:ext uri="{FF2B5EF4-FFF2-40B4-BE49-F238E27FC236}">
                <a16:creationId xmlns:a16="http://schemas.microsoft.com/office/drawing/2014/main" id="{8949CF90-DB89-24F0-E91D-E134DDC029C7}"/>
              </a:ext>
            </a:extLst>
          </p:cNvPr>
          <p:cNvSpPr>
            <a:spLocks noGrp="1"/>
          </p:cNvSpPr>
          <p:nvPr>
            <p:ph type="sldNum" sz="quarter" idx="12"/>
          </p:nvPr>
        </p:nvSpPr>
        <p:spPr/>
        <p:txBody>
          <a:bodyPr/>
          <a:lstStyle/>
          <a:p>
            <a:fld id="{1AE95ADE-E3AE-46D8-B752-ABF6645AD716}" type="slidenum">
              <a:rPr lang="en-IN" smtClean="0"/>
              <a:t>‹#›</a:t>
            </a:fld>
            <a:endParaRPr lang="en-IN"/>
          </a:p>
        </p:txBody>
      </p:sp>
    </p:spTree>
    <p:extLst>
      <p:ext uri="{BB962C8B-B14F-4D97-AF65-F5344CB8AC3E}">
        <p14:creationId xmlns:p14="http://schemas.microsoft.com/office/powerpoint/2010/main" val="50708043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EE762-7AA1-E31C-ADB1-BA5BA11D70A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B22EED15-A073-C91B-CA35-F45EF81493B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8FE8040-A38F-0662-6D2E-37B312C7AF55}"/>
              </a:ext>
            </a:extLst>
          </p:cNvPr>
          <p:cNvSpPr>
            <a:spLocks noGrp="1"/>
          </p:cNvSpPr>
          <p:nvPr>
            <p:ph type="dt" sz="half" idx="10"/>
          </p:nvPr>
        </p:nvSpPr>
        <p:spPr/>
        <p:txBody>
          <a:bodyPr/>
          <a:lstStyle/>
          <a:p>
            <a:fld id="{7AF9148A-4DC6-426B-9DC7-05F03D027B2F}" type="datetime1">
              <a:rPr lang="en-IN" smtClean="0"/>
              <a:t>29-10-2024</a:t>
            </a:fld>
            <a:endParaRPr lang="en-IN"/>
          </a:p>
        </p:txBody>
      </p:sp>
      <p:sp>
        <p:nvSpPr>
          <p:cNvPr id="5" name="Footer Placeholder 4">
            <a:extLst>
              <a:ext uri="{FF2B5EF4-FFF2-40B4-BE49-F238E27FC236}">
                <a16:creationId xmlns:a16="http://schemas.microsoft.com/office/drawing/2014/main" id="{96439910-DEE7-CEB2-B217-DF74A2C49DAB}"/>
              </a:ext>
            </a:extLst>
          </p:cNvPr>
          <p:cNvSpPr>
            <a:spLocks noGrp="1"/>
          </p:cNvSpPr>
          <p:nvPr>
            <p:ph type="ftr" sz="quarter" idx="11"/>
          </p:nvPr>
        </p:nvSpPr>
        <p:spPr/>
        <p:txBody>
          <a:bodyPr/>
          <a:lstStyle/>
          <a:p>
            <a:r>
              <a:rPr lang="en-IN"/>
              <a:t>Team -31</a:t>
            </a:r>
          </a:p>
        </p:txBody>
      </p:sp>
      <p:sp>
        <p:nvSpPr>
          <p:cNvPr id="6" name="Slide Number Placeholder 5">
            <a:extLst>
              <a:ext uri="{FF2B5EF4-FFF2-40B4-BE49-F238E27FC236}">
                <a16:creationId xmlns:a16="http://schemas.microsoft.com/office/drawing/2014/main" id="{C30797AA-5E66-33E7-782C-DFAA10609F50}"/>
              </a:ext>
            </a:extLst>
          </p:cNvPr>
          <p:cNvSpPr>
            <a:spLocks noGrp="1"/>
          </p:cNvSpPr>
          <p:nvPr>
            <p:ph type="sldNum" sz="quarter" idx="12"/>
          </p:nvPr>
        </p:nvSpPr>
        <p:spPr/>
        <p:txBody>
          <a:bodyPr/>
          <a:lstStyle/>
          <a:p>
            <a:fld id="{1AE95ADE-E3AE-46D8-B752-ABF6645AD716}" type="slidenum">
              <a:rPr lang="en-IN" smtClean="0"/>
              <a:t>‹#›</a:t>
            </a:fld>
            <a:endParaRPr lang="en-IN"/>
          </a:p>
        </p:txBody>
      </p:sp>
    </p:spTree>
    <p:extLst>
      <p:ext uri="{BB962C8B-B14F-4D97-AF65-F5344CB8AC3E}">
        <p14:creationId xmlns:p14="http://schemas.microsoft.com/office/powerpoint/2010/main" val="222979118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0628FE-1829-5FD5-4C4D-9D4A66607435}"/>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BE5A0EF2-06A9-B894-FD2F-59FD875C3D9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75BD0AD4-9CF6-8C7A-68A6-F2F179848D6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3E0CCF05-8AC8-226D-33FA-962E9DF48DFD}"/>
              </a:ext>
            </a:extLst>
          </p:cNvPr>
          <p:cNvSpPr>
            <a:spLocks noGrp="1"/>
          </p:cNvSpPr>
          <p:nvPr>
            <p:ph type="dt" sz="half" idx="10"/>
          </p:nvPr>
        </p:nvSpPr>
        <p:spPr/>
        <p:txBody>
          <a:bodyPr/>
          <a:lstStyle/>
          <a:p>
            <a:fld id="{5D800906-FC12-4A99-8347-0B957EFF668A}" type="datetime1">
              <a:rPr lang="en-IN" smtClean="0"/>
              <a:t>29-10-2024</a:t>
            </a:fld>
            <a:endParaRPr lang="en-IN"/>
          </a:p>
        </p:txBody>
      </p:sp>
      <p:sp>
        <p:nvSpPr>
          <p:cNvPr id="6" name="Footer Placeholder 5">
            <a:extLst>
              <a:ext uri="{FF2B5EF4-FFF2-40B4-BE49-F238E27FC236}">
                <a16:creationId xmlns:a16="http://schemas.microsoft.com/office/drawing/2014/main" id="{CE1D5AA8-9299-7CEE-C27C-3DE528F9C703}"/>
              </a:ext>
            </a:extLst>
          </p:cNvPr>
          <p:cNvSpPr>
            <a:spLocks noGrp="1"/>
          </p:cNvSpPr>
          <p:nvPr>
            <p:ph type="ftr" sz="quarter" idx="11"/>
          </p:nvPr>
        </p:nvSpPr>
        <p:spPr/>
        <p:txBody>
          <a:bodyPr/>
          <a:lstStyle/>
          <a:p>
            <a:r>
              <a:rPr lang="en-IN"/>
              <a:t>Team -31</a:t>
            </a:r>
          </a:p>
        </p:txBody>
      </p:sp>
      <p:sp>
        <p:nvSpPr>
          <p:cNvPr id="7" name="Slide Number Placeholder 6">
            <a:extLst>
              <a:ext uri="{FF2B5EF4-FFF2-40B4-BE49-F238E27FC236}">
                <a16:creationId xmlns:a16="http://schemas.microsoft.com/office/drawing/2014/main" id="{F502AB4D-2B17-347E-657C-240CA6706CD1}"/>
              </a:ext>
            </a:extLst>
          </p:cNvPr>
          <p:cNvSpPr>
            <a:spLocks noGrp="1"/>
          </p:cNvSpPr>
          <p:nvPr>
            <p:ph type="sldNum" sz="quarter" idx="12"/>
          </p:nvPr>
        </p:nvSpPr>
        <p:spPr/>
        <p:txBody>
          <a:bodyPr/>
          <a:lstStyle/>
          <a:p>
            <a:fld id="{1AE95ADE-E3AE-46D8-B752-ABF6645AD716}" type="slidenum">
              <a:rPr lang="en-IN" smtClean="0"/>
              <a:t>‹#›</a:t>
            </a:fld>
            <a:endParaRPr lang="en-IN"/>
          </a:p>
        </p:txBody>
      </p:sp>
    </p:spTree>
    <p:extLst>
      <p:ext uri="{BB962C8B-B14F-4D97-AF65-F5344CB8AC3E}">
        <p14:creationId xmlns:p14="http://schemas.microsoft.com/office/powerpoint/2010/main" val="366290230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A99F7E-D76D-C574-2C23-CDA530ECA1DB}"/>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FD68106B-4CE1-4E4C-47CD-88F17679748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1697404-258A-BD7B-224A-56DAB7B9442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CA707259-A6AE-85A2-5049-F1157180751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DC85288-B405-1205-4B61-AD3CA6D6075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1629663B-00ED-FEFE-1A9E-072D8CC15C72}"/>
              </a:ext>
            </a:extLst>
          </p:cNvPr>
          <p:cNvSpPr>
            <a:spLocks noGrp="1"/>
          </p:cNvSpPr>
          <p:nvPr>
            <p:ph type="dt" sz="half" idx="10"/>
          </p:nvPr>
        </p:nvSpPr>
        <p:spPr/>
        <p:txBody>
          <a:bodyPr/>
          <a:lstStyle/>
          <a:p>
            <a:fld id="{43B126CE-BA90-4BCF-82F8-6AF183580590}" type="datetime1">
              <a:rPr lang="en-IN" smtClean="0"/>
              <a:t>29-10-2024</a:t>
            </a:fld>
            <a:endParaRPr lang="en-IN"/>
          </a:p>
        </p:txBody>
      </p:sp>
      <p:sp>
        <p:nvSpPr>
          <p:cNvPr id="8" name="Footer Placeholder 7">
            <a:extLst>
              <a:ext uri="{FF2B5EF4-FFF2-40B4-BE49-F238E27FC236}">
                <a16:creationId xmlns:a16="http://schemas.microsoft.com/office/drawing/2014/main" id="{FED8B457-60BD-882E-3391-C2420C0910BA}"/>
              </a:ext>
            </a:extLst>
          </p:cNvPr>
          <p:cNvSpPr>
            <a:spLocks noGrp="1"/>
          </p:cNvSpPr>
          <p:nvPr>
            <p:ph type="ftr" sz="quarter" idx="11"/>
          </p:nvPr>
        </p:nvSpPr>
        <p:spPr/>
        <p:txBody>
          <a:bodyPr/>
          <a:lstStyle/>
          <a:p>
            <a:r>
              <a:rPr lang="en-IN"/>
              <a:t>Team -31</a:t>
            </a:r>
          </a:p>
        </p:txBody>
      </p:sp>
      <p:sp>
        <p:nvSpPr>
          <p:cNvPr id="9" name="Slide Number Placeholder 8">
            <a:extLst>
              <a:ext uri="{FF2B5EF4-FFF2-40B4-BE49-F238E27FC236}">
                <a16:creationId xmlns:a16="http://schemas.microsoft.com/office/drawing/2014/main" id="{FE81E901-1F55-BA22-8976-81F540F9087A}"/>
              </a:ext>
            </a:extLst>
          </p:cNvPr>
          <p:cNvSpPr>
            <a:spLocks noGrp="1"/>
          </p:cNvSpPr>
          <p:nvPr>
            <p:ph type="sldNum" sz="quarter" idx="12"/>
          </p:nvPr>
        </p:nvSpPr>
        <p:spPr/>
        <p:txBody>
          <a:bodyPr/>
          <a:lstStyle/>
          <a:p>
            <a:fld id="{1AE95ADE-E3AE-46D8-B752-ABF6645AD716}" type="slidenum">
              <a:rPr lang="en-IN" smtClean="0"/>
              <a:t>‹#›</a:t>
            </a:fld>
            <a:endParaRPr lang="en-IN"/>
          </a:p>
        </p:txBody>
      </p:sp>
    </p:spTree>
    <p:extLst>
      <p:ext uri="{BB962C8B-B14F-4D97-AF65-F5344CB8AC3E}">
        <p14:creationId xmlns:p14="http://schemas.microsoft.com/office/powerpoint/2010/main" val="10841382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987D01-C011-DD72-2415-9534454491DC}"/>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928E8396-0870-47A5-A59A-65F470EBE02F}"/>
              </a:ext>
            </a:extLst>
          </p:cNvPr>
          <p:cNvSpPr>
            <a:spLocks noGrp="1"/>
          </p:cNvSpPr>
          <p:nvPr>
            <p:ph type="dt" sz="half" idx="10"/>
          </p:nvPr>
        </p:nvSpPr>
        <p:spPr/>
        <p:txBody>
          <a:bodyPr/>
          <a:lstStyle/>
          <a:p>
            <a:fld id="{9FE2B339-1F1C-45FA-8A7D-94F4E93B892F}" type="datetime1">
              <a:rPr lang="en-IN" smtClean="0"/>
              <a:t>29-10-2024</a:t>
            </a:fld>
            <a:endParaRPr lang="en-IN"/>
          </a:p>
        </p:txBody>
      </p:sp>
      <p:sp>
        <p:nvSpPr>
          <p:cNvPr id="4" name="Footer Placeholder 3">
            <a:extLst>
              <a:ext uri="{FF2B5EF4-FFF2-40B4-BE49-F238E27FC236}">
                <a16:creationId xmlns:a16="http://schemas.microsoft.com/office/drawing/2014/main" id="{128301D2-0C1A-235C-E545-9B6D37E1ED60}"/>
              </a:ext>
            </a:extLst>
          </p:cNvPr>
          <p:cNvSpPr>
            <a:spLocks noGrp="1"/>
          </p:cNvSpPr>
          <p:nvPr>
            <p:ph type="ftr" sz="quarter" idx="11"/>
          </p:nvPr>
        </p:nvSpPr>
        <p:spPr/>
        <p:txBody>
          <a:bodyPr/>
          <a:lstStyle/>
          <a:p>
            <a:r>
              <a:rPr lang="en-IN"/>
              <a:t>Team -31</a:t>
            </a:r>
          </a:p>
        </p:txBody>
      </p:sp>
      <p:sp>
        <p:nvSpPr>
          <p:cNvPr id="5" name="Slide Number Placeholder 4">
            <a:extLst>
              <a:ext uri="{FF2B5EF4-FFF2-40B4-BE49-F238E27FC236}">
                <a16:creationId xmlns:a16="http://schemas.microsoft.com/office/drawing/2014/main" id="{2E54F396-2C44-9F27-75C5-E687E9BD7A2A}"/>
              </a:ext>
            </a:extLst>
          </p:cNvPr>
          <p:cNvSpPr>
            <a:spLocks noGrp="1"/>
          </p:cNvSpPr>
          <p:nvPr>
            <p:ph type="sldNum" sz="quarter" idx="12"/>
          </p:nvPr>
        </p:nvSpPr>
        <p:spPr/>
        <p:txBody>
          <a:bodyPr/>
          <a:lstStyle/>
          <a:p>
            <a:fld id="{1AE95ADE-E3AE-46D8-B752-ABF6645AD716}" type="slidenum">
              <a:rPr lang="en-IN" smtClean="0"/>
              <a:t>‹#›</a:t>
            </a:fld>
            <a:endParaRPr lang="en-IN"/>
          </a:p>
        </p:txBody>
      </p:sp>
    </p:spTree>
    <p:extLst>
      <p:ext uri="{BB962C8B-B14F-4D97-AF65-F5344CB8AC3E}">
        <p14:creationId xmlns:p14="http://schemas.microsoft.com/office/powerpoint/2010/main" val="194825259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9DF1BCC-E48B-0152-1386-5A35BE6E0560}"/>
              </a:ext>
            </a:extLst>
          </p:cNvPr>
          <p:cNvSpPr>
            <a:spLocks noGrp="1"/>
          </p:cNvSpPr>
          <p:nvPr>
            <p:ph type="dt" sz="half" idx="10"/>
          </p:nvPr>
        </p:nvSpPr>
        <p:spPr/>
        <p:txBody>
          <a:bodyPr/>
          <a:lstStyle/>
          <a:p>
            <a:fld id="{3F66DE53-01B9-4DD3-B404-E0A253EDC7A2}" type="datetime1">
              <a:rPr lang="en-IN" smtClean="0"/>
              <a:t>29-10-2024</a:t>
            </a:fld>
            <a:endParaRPr lang="en-IN"/>
          </a:p>
        </p:txBody>
      </p:sp>
      <p:sp>
        <p:nvSpPr>
          <p:cNvPr id="3" name="Footer Placeholder 2">
            <a:extLst>
              <a:ext uri="{FF2B5EF4-FFF2-40B4-BE49-F238E27FC236}">
                <a16:creationId xmlns:a16="http://schemas.microsoft.com/office/drawing/2014/main" id="{6B9EA433-9153-CEEF-1203-77E9999B80E8}"/>
              </a:ext>
            </a:extLst>
          </p:cNvPr>
          <p:cNvSpPr>
            <a:spLocks noGrp="1"/>
          </p:cNvSpPr>
          <p:nvPr>
            <p:ph type="ftr" sz="quarter" idx="11"/>
          </p:nvPr>
        </p:nvSpPr>
        <p:spPr/>
        <p:txBody>
          <a:bodyPr/>
          <a:lstStyle/>
          <a:p>
            <a:r>
              <a:rPr lang="en-IN"/>
              <a:t>Team -31</a:t>
            </a:r>
          </a:p>
        </p:txBody>
      </p:sp>
      <p:sp>
        <p:nvSpPr>
          <p:cNvPr id="4" name="Slide Number Placeholder 3">
            <a:extLst>
              <a:ext uri="{FF2B5EF4-FFF2-40B4-BE49-F238E27FC236}">
                <a16:creationId xmlns:a16="http://schemas.microsoft.com/office/drawing/2014/main" id="{53CAEAFC-1393-277B-CE57-5EEEF0D5E93F}"/>
              </a:ext>
            </a:extLst>
          </p:cNvPr>
          <p:cNvSpPr>
            <a:spLocks noGrp="1"/>
          </p:cNvSpPr>
          <p:nvPr>
            <p:ph type="sldNum" sz="quarter" idx="12"/>
          </p:nvPr>
        </p:nvSpPr>
        <p:spPr/>
        <p:txBody>
          <a:bodyPr/>
          <a:lstStyle/>
          <a:p>
            <a:fld id="{1AE95ADE-E3AE-46D8-B752-ABF6645AD716}" type="slidenum">
              <a:rPr lang="en-IN" smtClean="0"/>
              <a:t>‹#›</a:t>
            </a:fld>
            <a:endParaRPr lang="en-IN"/>
          </a:p>
        </p:txBody>
      </p:sp>
    </p:spTree>
    <p:extLst>
      <p:ext uri="{BB962C8B-B14F-4D97-AF65-F5344CB8AC3E}">
        <p14:creationId xmlns:p14="http://schemas.microsoft.com/office/powerpoint/2010/main" val="161212230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C77A50-6AA4-3473-F4B3-E559D40A882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2CFDE70F-0F39-3D31-712C-492F491402A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598D87B4-7B67-1488-0F51-A2389F8B339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FC7C6B2-CCCF-D7EF-2299-6B921318EFF2}"/>
              </a:ext>
            </a:extLst>
          </p:cNvPr>
          <p:cNvSpPr>
            <a:spLocks noGrp="1"/>
          </p:cNvSpPr>
          <p:nvPr>
            <p:ph type="dt" sz="half" idx="10"/>
          </p:nvPr>
        </p:nvSpPr>
        <p:spPr/>
        <p:txBody>
          <a:bodyPr/>
          <a:lstStyle/>
          <a:p>
            <a:fld id="{64A51854-B0FC-4B92-8EA4-F88C6401389F}" type="datetime1">
              <a:rPr lang="en-IN" smtClean="0"/>
              <a:t>29-10-2024</a:t>
            </a:fld>
            <a:endParaRPr lang="en-IN"/>
          </a:p>
        </p:txBody>
      </p:sp>
      <p:sp>
        <p:nvSpPr>
          <p:cNvPr id="6" name="Footer Placeholder 5">
            <a:extLst>
              <a:ext uri="{FF2B5EF4-FFF2-40B4-BE49-F238E27FC236}">
                <a16:creationId xmlns:a16="http://schemas.microsoft.com/office/drawing/2014/main" id="{C1C93246-FBDD-1AFC-D332-60B8F6E4B594}"/>
              </a:ext>
            </a:extLst>
          </p:cNvPr>
          <p:cNvSpPr>
            <a:spLocks noGrp="1"/>
          </p:cNvSpPr>
          <p:nvPr>
            <p:ph type="ftr" sz="quarter" idx="11"/>
          </p:nvPr>
        </p:nvSpPr>
        <p:spPr/>
        <p:txBody>
          <a:bodyPr/>
          <a:lstStyle/>
          <a:p>
            <a:r>
              <a:rPr lang="en-IN"/>
              <a:t>Team -31</a:t>
            </a:r>
          </a:p>
        </p:txBody>
      </p:sp>
      <p:sp>
        <p:nvSpPr>
          <p:cNvPr id="7" name="Slide Number Placeholder 6">
            <a:extLst>
              <a:ext uri="{FF2B5EF4-FFF2-40B4-BE49-F238E27FC236}">
                <a16:creationId xmlns:a16="http://schemas.microsoft.com/office/drawing/2014/main" id="{D30D2FFA-8BCC-1199-399D-4897CE56CB79}"/>
              </a:ext>
            </a:extLst>
          </p:cNvPr>
          <p:cNvSpPr>
            <a:spLocks noGrp="1"/>
          </p:cNvSpPr>
          <p:nvPr>
            <p:ph type="sldNum" sz="quarter" idx="12"/>
          </p:nvPr>
        </p:nvSpPr>
        <p:spPr/>
        <p:txBody>
          <a:bodyPr/>
          <a:lstStyle/>
          <a:p>
            <a:fld id="{1AE95ADE-E3AE-46D8-B752-ABF6645AD716}" type="slidenum">
              <a:rPr lang="en-IN" smtClean="0"/>
              <a:t>‹#›</a:t>
            </a:fld>
            <a:endParaRPr lang="en-IN"/>
          </a:p>
        </p:txBody>
      </p:sp>
    </p:spTree>
    <p:extLst>
      <p:ext uri="{BB962C8B-B14F-4D97-AF65-F5344CB8AC3E}">
        <p14:creationId xmlns:p14="http://schemas.microsoft.com/office/powerpoint/2010/main" val="21707253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noEditPoints="1"/>
          </p:cNvSpPr>
          <p:nvPr>
            <p:ph type="title"/>
          </p:nvPr>
        </p:nvSpPr>
        <p:spPr/>
        <p:txBody>
          <a:bodyPr/>
          <a:lstStyle/>
          <a:p>
            <a:r>
              <a:rPr lang="en-US"/>
              <a:t>Click to edit Master title style</a:t>
            </a:r>
            <a:endParaRPr lang="en-IN"/>
          </a:p>
        </p:txBody>
      </p:sp>
      <p:sp>
        <p:nvSpPr>
          <p:cNvPr id="3" name="Content Placeholder 2"/>
          <p:cNvSpPr>
            <a:spLocks noGrp="1" noEditPoints="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noEditPoints="1"/>
          </p:cNvSpPr>
          <p:nvPr>
            <p:ph type="dt" sz="half" idx="10"/>
          </p:nvPr>
        </p:nvSpPr>
        <p:spPr/>
        <p:txBody>
          <a:bodyPr/>
          <a:lstStyle/>
          <a:p>
            <a:fld id="{CC3B597E-C74F-4CC6-BEC6-3CC9441481A2}" type="datetime1">
              <a:rPr lang="en-IN" smtClean="0"/>
              <a:t>29-10-2024</a:t>
            </a:fld>
            <a:endParaRPr lang="en-IN" dirty="0"/>
          </a:p>
        </p:txBody>
      </p:sp>
      <p:sp>
        <p:nvSpPr>
          <p:cNvPr id="5" name="Footer Placeholder 4"/>
          <p:cNvSpPr>
            <a:spLocks noGrp="1" noEditPoints="1"/>
          </p:cNvSpPr>
          <p:nvPr>
            <p:ph type="ftr" sz="quarter" idx="11"/>
          </p:nvPr>
        </p:nvSpPr>
        <p:spPr/>
        <p:txBody>
          <a:bodyPr/>
          <a:lstStyle/>
          <a:p>
            <a:r>
              <a:rPr lang="en-IN"/>
              <a:t>Team -31</a:t>
            </a:r>
            <a:endParaRPr lang="en-IN" dirty="0"/>
          </a:p>
        </p:txBody>
      </p:sp>
      <p:sp>
        <p:nvSpPr>
          <p:cNvPr id="6" name="Slide Number Placeholder 5"/>
          <p:cNvSpPr>
            <a:spLocks noGrp="1" noEditPoints="1"/>
          </p:cNvSpPr>
          <p:nvPr>
            <p:ph type="sldNum" sz="quarter" idx="12"/>
          </p:nvPr>
        </p:nvSpPr>
        <p:spPr/>
        <p:txBody>
          <a:bodyPr/>
          <a:lstStyle/>
          <a:p>
            <a:fld id="{12EC02DA-033E-4E45-979C-FC77C52540B5}" type="slidenum">
              <a:rPr lang="en-IN" smtClean="0"/>
              <a:t>‹#›</a:t>
            </a:fld>
            <a:endParaRPr lang="en-IN"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F44CE2-1357-E2D8-C419-833AFD291F3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7CBBE09D-0886-7BF6-1EC1-8D5D9D28414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62DF10D0-096F-EA1B-457A-143877E9B61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161DB49-C0C4-E2CD-6EA4-CA005B561148}"/>
              </a:ext>
            </a:extLst>
          </p:cNvPr>
          <p:cNvSpPr>
            <a:spLocks noGrp="1"/>
          </p:cNvSpPr>
          <p:nvPr>
            <p:ph type="dt" sz="half" idx="10"/>
          </p:nvPr>
        </p:nvSpPr>
        <p:spPr/>
        <p:txBody>
          <a:bodyPr/>
          <a:lstStyle/>
          <a:p>
            <a:fld id="{2820FF83-44BE-428A-9BBF-138108F8AD7B}" type="datetime1">
              <a:rPr lang="en-IN" smtClean="0"/>
              <a:t>29-10-2024</a:t>
            </a:fld>
            <a:endParaRPr lang="en-IN"/>
          </a:p>
        </p:txBody>
      </p:sp>
      <p:sp>
        <p:nvSpPr>
          <p:cNvPr id="6" name="Footer Placeholder 5">
            <a:extLst>
              <a:ext uri="{FF2B5EF4-FFF2-40B4-BE49-F238E27FC236}">
                <a16:creationId xmlns:a16="http://schemas.microsoft.com/office/drawing/2014/main" id="{899DF499-6113-1EDE-3437-C2E446DEA0DA}"/>
              </a:ext>
            </a:extLst>
          </p:cNvPr>
          <p:cNvSpPr>
            <a:spLocks noGrp="1"/>
          </p:cNvSpPr>
          <p:nvPr>
            <p:ph type="ftr" sz="quarter" idx="11"/>
          </p:nvPr>
        </p:nvSpPr>
        <p:spPr/>
        <p:txBody>
          <a:bodyPr/>
          <a:lstStyle/>
          <a:p>
            <a:r>
              <a:rPr lang="en-IN"/>
              <a:t>Team -31</a:t>
            </a:r>
          </a:p>
        </p:txBody>
      </p:sp>
      <p:sp>
        <p:nvSpPr>
          <p:cNvPr id="7" name="Slide Number Placeholder 6">
            <a:extLst>
              <a:ext uri="{FF2B5EF4-FFF2-40B4-BE49-F238E27FC236}">
                <a16:creationId xmlns:a16="http://schemas.microsoft.com/office/drawing/2014/main" id="{B1252E7E-78F0-FA83-2C02-0D8A0BE60F57}"/>
              </a:ext>
            </a:extLst>
          </p:cNvPr>
          <p:cNvSpPr>
            <a:spLocks noGrp="1"/>
          </p:cNvSpPr>
          <p:nvPr>
            <p:ph type="sldNum" sz="quarter" idx="12"/>
          </p:nvPr>
        </p:nvSpPr>
        <p:spPr/>
        <p:txBody>
          <a:bodyPr/>
          <a:lstStyle/>
          <a:p>
            <a:fld id="{1AE95ADE-E3AE-46D8-B752-ABF6645AD716}" type="slidenum">
              <a:rPr lang="en-IN" smtClean="0"/>
              <a:t>‹#›</a:t>
            </a:fld>
            <a:endParaRPr lang="en-IN"/>
          </a:p>
        </p:txBody>
      </p:sp>
    </p:spTree>
    <p:extLst>
      <p:ext uri="{BB962C8B-B14F-4D97-AF65-F5344CB8AC3E}">
        <p14:creationId xmlns:p14="http://schemas.microsoft.com/office/powerpoint/2010/main" val="201332731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2FB2F1-A278-2C25-EA9C-9458749B0F04}"/>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AD15A89B-E473-1333-67E2-15D63FCBF49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1947FBE-E475-B948-07F5-B0426E0DDD18}"/>
              </a:ext>
            </a:extLst>
          </p:cNvPr>
          <p:cNvSpPr>
            <a:spLocks noGrp="1"/>
          </p:cNvSpPr>
          <p:nvPr>
            <p:ph type="dt" sz="half" idx="10"/>
          </p:nvPr>
        </p:nvSpPr>
        <p:spPr/>
        <p:txBody>
          <a:bodyPr/>
          <a:lstStyle/>
          <a:p>
            <a:fld id="{96B9F4ED-3512-4D00-B00E-CD5724D614DB}" type="datetime1">
              <a:rPr lang="en-IN" smtClean="0"/>
              <a:t>29-10-2024</a:t>
            </a:fld>
            <a:endParaRPr lang="en-IN"/>
          </a:p>
        </p:txBody>
      </p:sp>
      <p:sp>
        <p:nvSpPr>
          <p:cNvPr id="5" name="Footer Placeholder 4">
            <a:extLst>
              <a:ext uri="{FF2B5EF4-FFF2-40B4-BE49-F238E27FC236}">
                <a16:creationId xmlns:a16="http://schemas.microsoft.com/office/drawing/2014/main" id="{71B5C175-03D6-D06D-AEE1-2148D23E9CEF}"/>
              </a:ext>
            </a:extLst>
          </p:cNvPr>
          <p:cNvSpPr>
            <a:spLocks noGrp="1"/>
          </p:cNvSpPr>
          <p:nvPr>
            <p:ph type="ftr" sz="quarter" idx="11"/>
          </p:nvPr>
        </p:nvSpPr>
        <p:spPr/>
        <p:txBody>
          <a:bodyPr/>
          <a:lstStyle/>
          <a:p>
            <a:r>
              <a:rPr lang="en-IN"/>
              <a:t>Team -31</a:t>
            </a:r>
          </a:p>
        </p:txBody>
      </p:sp>
      <p:sp>
        <p:nvSpPr>
          <p:cNvPr id="6" name="Slide Number Placeholder 5">
            <a:extLst>
              <a:ext uri="{FF2B5EF4-FFF2-40B4-BE49-F238E27FC236}">
                <a16:creationId xmlns:a16="http://schemas.microsoft.com/office/drawing/2014/main" id="{40120546-F783-8749-2D69-771F6E312D97}"/>
              </a:ext>
            </a:extLst>
          </p:cNvPr>
          <p:cNvSpPr>
            <a:spLocks noGrp="1"/>
          </p:cNvSpPr>
          <p:nvPr>
            <p:ph type="sldNum" sz="quarter" idx="12"/>
          </p:nvPr>
        </p:nvSpPr>
        <p:spPr/>
        <p:txBody>
          <a:bodyPr/>
          <a:lstStyle/>
          <a:p>
            <a:fld id="{1AE95ADE-E3AE-46D8-B752-ABF6645AD716}" type="slidenum">
              <a:rPr lang="en-IN" smtClean="0"/>
              <a:t>‹#›</a:t>
            </a:fld>
            <a:endParaRPr lang="en-IN"/>
          </a:p>
        </p:txBody>
      </p:sp>
    </p:spTree>
    <p:extLst>
      <p:ext uri="{BB962C8B-B14F-4D97-AF65-F5344CB8AC3E}">
        <p14:creationId xmlns:p14="http://schemas.microsoft.com/office/powerpoint/2010/main" val="250214105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F0EFEBC-D13C-17F8-C21F-51BD86A18765}"/>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9CCE21F9-CE10-AEE6-3C7A-7E477EF35F2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22B83F6-4E34-D06F-9DB1-43EEA892D300}"/>
              </a:ext>
            </a:extLst>
          </p:cNvPr>
          <p:cNvSpPr>
            <a:spLocks noGrp="1"/>
          </p:cNvSpPr>
          <p:nvPr>
            <p:ph type="dt" sz="half" idx="10"/>
          </p:nvPr>
        </p:nvSpPr>
        <p:spPr/>
        <p:txBody>
          <a:bodyPr/>
          <a:lstStyle/>
          <a:p>
            <a:fld id="{5B2491FC-14F6-4002-A810-838A0E49E132}" type="datetime1">
              <a:rPr lang="en-IN" smtClean="0"/>
              <a:t>29-10-2024</a:t>
            </a:fld>
            <a:endParaRPr lang="en-IN"/>
          </a:p>
        </p:txBody>
      </p:sp>
      <p:sp>
        <p:nvSpPr>
          <p:cNvPr id="5" name="Footer Placeholder 4">
            <a:extLst>
              <a:ext uri="{FF2B5EF4-FFF2-40B4-BE49-F238E27FC236}">
                <a16:creationId xmlns:a16="http://schemas.microsoft.com/office/drawing/2014/main" id="{6E27A82B-82C0-DA49-7EBC-99AC72149E2A}"/>
              </a:ext>
            </a:extLst>
          </p:cNvPr>
          <p:cNvSpPr>
            <a:spLocks noGrp="1"/>
          </p:cNvSpPr>
          <p:nvPr>
            <p:ph type="ftr" sz="quarter" idx="11"/>
          </p:nvPr>
        </p:nvSpPr>
        <p:spPr/>
        <p:txBody>
          <a:bodyPr/>
          <a:lstStyle/>
          <a:p>
            <a:r>
              <a:rPr lang="en-IN"/>
              <a:t>Team -31</a:t>
            </a:r>
          </a:p>
        </p:txBody>
      </p:sp>
      <p:sp>
        <p:nvSpPr>
          <p:cNvPr id="6" name="Slide Number Placeholder 5">
            <a:extLst>
              <a:ext uri="{FF2B5EF4-FFF2-40B4-BE49-F238E27FC236}">
                <a16:creationId xmlns:a16="http://schemas.microsoft.com/office/drawing/2014/main" id="{44375531-1253-DCAA-7C5B-259FF90FC144}"/>
              </a:ext>
            </a:extLst>
          </p:cNvPr>
          <p:cNvSpPr>
            <a:spLocks noGrp="1"/>
          </p:cNvSpPr>
          <p:nvPr>
            <p:ph type="sldNum" sz="quarter" idx="12"/>
          </p:nvPr>
        </p:nvSpPr>
        <p:spPr/>
        <p:txBody>
          <a:bodyPr/>
          <a:lstStyle/>
          <a:p>
            <a:fld id="{1AE95ADE-E3AE-46D8-B752-ABF6645AD716}" type="slidenum">
              <a:rPr lang="en-IN" smtClean="0"/>
              <a:t>‹#›</a:t>
            </a:fld>
            <a:endParaRPr lang="en-IN"/>
          </a:p>
        </p:txBody>
      </p:sp>
    </p:spTree>
    <p:extLst>
      <p:ext uri="{BB962C8B-B14F-4D97-AF65-F5344CB8AC3E}">
        <p14:creationId xmlns:p14="http://schemas.microsoft.com/office/powerpoint/2010/main" val="27159166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E215D8-CB79-C1A2-667B-F6235D900E6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C752DD6F-C9A3-3576-E8F6-D20175DA2CD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193F47A6-1F99-3BDC-2A91-1DAA3A1C0430}"/>
              </a:ext>
            </a:extLst>
          </p:cNvPr>
          <p:cNvSpPr>
            <a:spLocks noGrp="1"/>
          </p:cNvSpPr>
          <p:nvPr>
            <p:ph type="dt" sz="half" idx="10"/>
          </p:nvPr>
        </p:nvSpPr>
        <p:spPr/>
        <p:txBody>
          <a:bodyPr/>
          <a:lstStyle/>
          <a:p>
            <a:fld id="{8F3978BC-5CE2-4636-84B9-B20E1E71142D}" type="datetime1">
              <a:rPr lang="en-IN" smtClean="0"/>
              <a:t>29-10-2024</a:t>
            </a:fld>
            <a:endParaRPr lang="en-IN"/>
          </a:p>
        </p:txBody>
      </p:sp>
      <p:sp>
        <p:nvSpPr>
          <p:cNvPr id="5" name="Footer Placeholder 4">
            <a:extLst>
              <a:ext uri="{FF2B5EF4-FFF2-40B4-BE49-F238E27FC236}">
                <a16:creationId xmlns:a16="http://schemas.microsoft.com/office/drawing/2014/main" id="{6DCC765A-9DEF-B1FB-6AA6-921C8F2DBD32}"/>
              </a:ext>
            </a:extLst>
          </p:cNvPr>
          <p:cNvSpPr>
            <a:spLocks noGrp="1"/>
          </p:cNvSpPr>
          <p:nvPr>
            <p:ph type="ftr" sz="quarter" idx="11"/>
          </p:nvPr>
        </p:nvSpPr>
        <p:spPr/>
        <p:txBody>
          <a:bodyPr/>
          <a:lstStyle/>
          <a:p>
            <a:r>
              <a:rPr lang="en-IN"/>
              <a:t>Team -31</a:t>
            </a:r>
          </a:p>
        </p:txBody>
      </p:sp>
      <p:sp>
        <p:nvSpPr>
          <p:cNvPr id="6" name="Slide Number Placeholder 5">
            <a:extLst>
              <a:ext uri="{FF2B5EF4-FFF2-40B4-BE49-F238E27FC236}">
                <a16:creationId xmlns:a16="http://schemas.microsoft.com/office/drawing/2014/main" id="{989E84E7-8F45-F808-4273-9BD5E538485C}"/>
              </a:ext>
            </a:extLst>
          </p:cNvPr>
          <p:cNvSpPr>
            <a:spLocks noGrp="1"/>
          </p:cNvSpPr>
          <p:nvPr>
            <p:ph type="sldNum" sz="quarter" idx="12"/>
          </p:nvPr>
        </p:nvSpPr>
        <p:spPr/>
        <p:txBody>
          <a:bodyPr/>
          <a:lstStyle/>
          <a:p>
            <a:fld id="{1113908F-5740-416D-8FC3-9F516B092C81}" type="slidenum">
              <a:rPr lang="en-IN" smtClean="0"/>
              <a:t>‹#›</a:t>
            </a:fld>
            <a:endParaRPr lang="en-IN"/>
          </a:p>
        </p:txBody>
      </p:sp>
    </p:spTree>
    <p:extLst>
      <p:ext uri="{BB962C8B-B14F-4D97-AF65-F5344CB8AC3E}">
        <p14:creationId xmlns:p14="http://schemas.microsoft.com/office/powerpoint/2010/main" val="179683153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C4711A-7178-A6C0-D40D-FB154E159721}"/>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3673E7DA-BFEC-475F-12EE-83254DBA56E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6F3331C-E9C8-4051-153A-840DA0A87DE6}"/>
              </a:ext>
            </a:extLst>
          </p:cNvPr>
          <p:cNvSpPr>
            <a:spLocks noGrp="1"/>
          </p:cNvSpPr>
          <p:nvPr>
            <p:ph type="dt" sz="half" idx="10"/>
          </p:nvPr>
        </p:nvSpPr>
        <p:spPr/>
        <p:txBody>
          <a:bodyPr/>
          <a:lstStyle/>
          <a:p>
            <a:fld id="{9ADEF025-BA26-483F-AECB-096E461EA9C4}" type="datetime1">
              <a:rPr lang="en-IN" smtClean="0"/>
              <a:t>29-10-2024</a:t>
            </a:fld>
            <a:endParaRPr lang="en-IN"/>
          </a:p>
        </p:txBody>
      </p:sp>
      <p:sp>
        <p:nvSpPr>
          <p:cNvPr id="5" name="Footer Placeholder 4">
            <a:extLst>
              <a:ext uri="{FF2B5EF4-FFF2-40B4-BE49-F238E27FC236}">
                <a16:creationId xmlns:a16="http://schemas.microsoft.com/office/drawing/2014/main" id="{BD1A25EC-13E9-B3FC-DD2A-5828E6487D0B}"/>
              </a:ext>
            </a:extLst>
          </p:cNvPr>
          <p:cNvSpPr>
            <a:spLocks noGrp="1"/>
          </p:cNvSpPr>
          <p:nvPr>
            <p:ph type="ftr" sz="quarter" idx="11"/>
          </p:nvPr>
        </p:nvSpPr>
        <p:spPr/>
        <p:txBody>
          <a:bodyPr/>
          <a:lstStyle/>
          <a:p>
            <a:r>
              <a:rPr lang="en-IN"/>
              <a:t>Team -31</a:t>
            </a:r>
          </a:p>
        </p:txBody>
      </p:sp>
      <p:sp>
        <p:nvSpPr>
          <p:cNvPr id="6" name="Slide Number Placeholder 5">
            <a:extLst>
              <a:ext uri="{FF2B5EF4-FFF2-40B4-BE49-F238E27FC236}">
                <a16:creationId xmlns:a16="http://schemas.microsoft.com/office/drawing/2014/main" id="{D837A094-192A-4CF2-ACB0-DCF907D59D20}"/>
              </a:ext>
            </a:extLst>
          </p:cNvPr>
          <p:cNvSpPr>
            <a:spLocks noGrp="1"/>
          </p:cNvSpPr>
          <p:nvPr>
            <p:ph type="sldNum" sz="quarter" idx="12"/>
          </p:nvPr>
        </p:nvSpPr>
        <p:spPr/>
        <p:txBody>
          <a:bodyPr/>
          <a:lstStyle/>
          <a:p>
            <a:fld id="{1113908F-5740-416D-8FC3-9F516B092C81}" type="slidenum">
              <a:rPr lang="en-IN" smtClean="0"/>
              <a:t>‹#›</a:t>
            </a:fld>
            <a:endParaRPr lang="en-IN"/>
          </a:p>
        </p:txBody>
      </p:sp>
    </p:spTree>
    <p:extLst>
      <p:ext uri="{BB962C8B-B14F-4D97-AF65-F5344CB8AC3E}">
        <p14:creationId xmlns:p14="http://schemas.microsoft.com/office/powerpoint/2010/main" val="282658536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41BC73-0CD9-2722-C7A2-E3783FD8F72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F52E87A5-731E-B5CE-692D-00212D89CD3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EE3727F-3F28-F1A5-5AE0-480A9968869A}"/>
              </a:ext>
            </a:extLst>
          </p:cNvPr>
          <p:cNvSpPr>
            <a:spLocks noGrp="1"/>
          </p:cNvSpPr>
          <p:nvPr>
            <p:ph type="dt" sz="half" idx="10"/>
          </p:nvPr>
        </p:nvSpPr>
        <p:spPr/>
        <p:txBody>
          <a:bodyPr/>
          <a:lstStyle/>
          <a:p>
            <a:fld id="{7DE58ECE-9B36-4911-A2FF-633886FFF191}" type="datetime1">
              <a:rPr lang="en-IN" smtClean="0"/>
              <a:t>29-10-2024</a:t>
            </a:fld>
            <a:endParaRPr lang="en-IN"/>
          </a:p>
        </p:txBody>
      </p:sp>
      <p:sp>
        <p:nvSpPr>
          <p:cNvPr id="5" name="Footer Placeholder 4">
            <a:extLst>
              <a:ext uri="{FF2B5EF4-FFF2-40B4-BE49-F238E27FC236}">
                <a16:creationId xmlns:a16="http://schemas.microsoft.com/office/drawing/2014/main" id="{FB5E11E9-C68B-C1D5-8B7C-7EFC885B5515}"/>
              </a:ext>
            </a:extLst>
          </p:cNvPr>
          <p:cNvSpPr>
            <a:spLocks noGrp="1"/>
          </p:cNvSpPr>
          <p:nvPr>
            <p:ph type="ftr" sz="quarter" idx="11"/>
          </p:nvPr>
        </p:nvSpPr>
        <p:spPr/>
        <p:txBody>
          <a:bodyPr/>
          <a:lstStyle/>
          <a:p>
            <a:r>
              <a:rPr lang="en-IN"/>
              <a:t>Team -31</a:t>
            </a:r>
          </a:p>
        </p:txBody>
      </p:sp>
      <p:sp>
        <p:nvSpPr>
          <p:cNvPr id="6" name="Slide Number Placeholder 5">
            <a:extLst>
              <a:ext uri="{FF2B5EF4-FFF2-40B4-BE49-F238E27FC236}">
                <a16:creationId xmlns:a16="http://schemas.microsoft.com/office/drawing/2014/main" id="{17639F96-93FB-F77D-4AFB-2EBAA196A20E}"/>
              </a:ext>
            </a:extLst>
          </p:cNvPr>
          <p:cNvSpPr>
            <a:spLocks noGrp="1"/>
          </p:cNvSpPr>
          <p:nvPr>
            <p:ph type="sldNum" sz="quarter" idx="12"/>
          </p:nvPr>
        </p:nvSpPr>
        <p:spPr/>
        <p:txBody>
          <a:bodyPr/>
          <a:lstStyle/>
          <a:p>
            <a:fld id="{1113908F-5740-416D-8FC3-9F516B092C81}" type="slidenum">
              <a:rPr lang="en-IN" smtClean="0"/>
              <a:t>‹#›</a:t>
            </a:fld>
            <a:endParaRPr lang="en-IN"/>
          </a:p>
        </p:txBody>
      </p:sp>
    </p:spTree>
    <p:extLst>
      <p:ext uri="{BB962C8B-B14F-4D97-AF65-F5344CB8AC3E}">
        <p14:creationId xmlns:p14="http://schemas.microsoft.com/office/powerpoint/2010/main" val="408572795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3F4D93-DDD1-C95D-424E-CE205907B582}"/>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2A127A01-6EE8-FABD-B32F-257B5E1136E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231D9A3C-4783-8A56-2C76-971EB07A28D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42721AEF-868A-97F7-0251-7CAF0DE971CB}"/>
              </a:ext>
            </a:extLst>
          </p:cNvPr>
          <p:cNvSpPr>
            <a:spLocks noGrp="1"/>
          </p:cNvSpPr>
          <p:nvPr>
            <p:ph type="dt" sz="half" idx="10"/>
          </p:nvPr>
        </p:nvSpPr>
        <p:spPr/>
        <p:txBody>
          <a:bodyPr/>
          <a:lstStyle/>
          <a:p>
            <a:fld id="{E255A2E6-74F6-4065-9F3D-FBE85D40A207}" type="datetime1">
              <a:rPr lang="en-IN" smtClean="0"/>
              <a:t>29-10-2024</a:t>
            </a:fld>
            <a:endParaRPr lang="en-IN"/>
          </a:p>
        </p:txBody>
      </p:sp>
      <p:sp>
        <p:nvSpPr>
          <p:cNvPr id="6" name="Footer Placeholder 5">
            <a:extLst>
              <a:ext uri="{FF2B5EF4-FFF2-40B4-BE49-F238E27FC236}">
                <a16:creationId xmlns:a16="http://schemas.microsoft.com/office/drawing/2014/main" id="{C55FDADD-7075-F619-DA2F-F6E92BCAB13E}"/>
              </a:ext>
            </a:extLst>
          </p:cNvPr>
          <p:cNvSpPr>
            <a:spLocks noGrp="1"/>
          </p:cNvSpPr>
          <p:nvPr>
            <p:ph type="ftr" sz="quarter" idx="11"/>
          </p:nvPr>
        </p:nvSpPr>
        <p:spPr/>
        <p:txBody>
          <a:bodyPr/>
          <a:lstStyle/>
          <a:p>
            <a:r>
              <a:rPr lang="en-IN"/>
              <a:t>Team -31</a:t>
            </a:r>
          </a:p>
        </p:txBody>
      </p:sp>
      <p:sp>
        <p:nvSpPr>
          <p:cNvPr id="7" name="Slide Number Placeholder 6">
            <a:extLst>
              <a:ext uri="{FF2B5EF4-FFF2-40B4-BE49-F238E27FC236}">
                <a16:creationId xmlns:a16="http://schemas.microsoft.com/office/drawing/2014/main" id="{5AB5A380-D450-E8BF-0F93-400658CA593C}"/>
              </a:ext>
            </a:extLst>
          </p:cNvPr>
          <p:cNvSpPr>
            <a:spLocks noGrp="1"/>
          </p:cNvSpPr>
          <p:nvPr>
            <p:ph type="sldNum" sz="quarter" idx="12"/>
          </p:nvPr>
        </p:nvSpPr>
        <p:spPr/>
        <p:txBody>
          <a:bodyPr/>
          <a:lstStyle/>
          <a:p>
            <a:fld id="{1113908F-5740-416D-8FC3-9F516B092C81}" type="slidenum">
              <a:rPr lang="en-IN" smtClean="0"/>
              <a:t>‹#›</a:t>
            </a:fld>
            <a:endParaRPr lang="en-IN"/>
          </a:p>
        </p:txBody>
      </p:sp>
    </p:spTree>
    <p:extLst>
      <p:ext uri="{BB962C8B-B14F-4D97-AF65-F5344CB8AC3E}">
        <p14:creationId xmlns:p14="http://schemas.microsoft.com/office/powerpoint/2010/main" val="299352510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CCC49-4536-1B1A-CB53-F1A6CE3161BA}"/>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DF20B9C-ED7D-4D0A-45E4-E57836427D8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413ABCD-B678-5A3D-6F01-60E98B8F33C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A6F19BAB-BF1A-4F30-D518-5A410FF4E6E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2D0E566-8D97-6684-6855-5CE6CABAE22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CFBD1E9C-3BE7-D2E3-7319-82A84B1F2808}"/>
              </a:ext>
            </a:extLst>
          </p:cNvPr>
          <p:cNvSpPr>
            <a:spLocks noGrp="1"/>
          </p:cNvSpPr>
          <p:nvPr>
            <p:ph type="dt" sz="half" idx="10"/>
          </p:nvPr>
        </p:nvSpPr>
        <p:spPr/>
        <p:txBody>
          <a:bodyPr/>
          <a:lstStyle/>
          <a:p>
            <a:fld id="{9D975E43-8B46-44C2-97F4-39131F1D9372}" type="datetime1">
              <a:rPr lang="en-IN" smtClean="0"/>
              <a:t>29-10-2024</a:t>
            </a:fld>
            <a:endParaRPr lang="en-IN"/>
          </a:p>
        </p:txBody>
      </p:sp>
      <p:sp>
        <p:nvSpPr>
          <p:cNvPr id="8" name="Footer Placeholder 7">
            <a:extLst>
              <a:ext uri="{FF2B5EF4-FFF2-40B4-BE49-F238E27FC236}">
                <a16:creationId xmlns:a16="http://schemas.microsoft.com/office/drawing/2014/main" id="{E0D02049-96C2-A287-8E32-B5D0F4136E04}"/>
              </a:ext>
            </a:extLst>
          </p:cNvPr>
          <p:cNvSpPr>
            <a:spLocks noGrp="1"/>
          </p:cNvSpPr>
          <p:nvPr>
            <p:ph type="ftr" sz="quarter" idx="11"/>
          </p:nvPr>
        </p:nvSpPr>
        <p:spPr/>
        <p:txBody>
          <a:bodyPr/>
          <a:lstStyle/>
          <a:p>
            <a:r>
              <a:rPr lang="en-IN"/>
              <a:t>Team -31</a:t>
            </a:r>
          </a:p>
        </p:txBody>
      </p:sp>
      <p:sp>
        <p:nvSpPr>
          <p:cNvPr id="9" name="Slide Number Placeholder 8">
            <a:extLst>
              <a:ext uri="{FF2B5EF4-FFF2-40B4-BE49-F238E27FC236}">
                <a16:creationId xmlns:a16="http://schemas.microsoft.com/office/drawing/2014/main" id="{71AA6DEA-9257-D0B0-C455-6F0CD260813B}"/>
              </a:ext>
            </a:extLst>
          </p:cNvPr>
          <p:cNvSpPr>
            <a:spLocks noGrp="1"/>
          </p:cNvSpPr>
          <p:nvPr>
            <p:ph type="sldNum" sz="quarter" idx="12"/>
          </p:nvPr>
        </p:nvSpPr>
        <p:spPr/>
        <p:txBody>
          <a:bodyPr/>
          <a:lstStyle/>
          <a:p>
            <a:fld id="{1113908F-5740-416D-8FC3-9F516B092C81}" type="slidenum">
              <a:rPr lang="en-IN" smtClean="0"/>
              <a:t>‹#›</a:t>
            </a:fld>
            <a:endParaRPr lang="en-IN"/>
          </a:p>
        </p:txBody>
      </p:sp>
    </p:spTree>
    <p:extLst>
      <p:ext uri="{BB962C8B-B14F-4D97-AF65-F5344CB8AC3E}">
        <p14:creationId xmlns:p14="http://schemas.microsoft.com/office/powerpoint/2010/main" val="227679147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DF05D-1F06-9067-59E9-9E5EF51E61D8}"/>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B04EFF83-D1B9-1928-58DA-1608459CBEB7}"/>
              </a:ext>
            </a:extLst>
          </p:cNvPr>
          <p:cNvSpPr>
            <a:spLocks noGrp="1"/>
          </p:cNvSpPr>
          <p:nvPr>
            <p:ph type="dt" sz="half" idx="10"/>
          </p:nvPr>
        </p:nvSpPr>
        <p:spPr/>
        <p:txBody>
          <a:bodyPr/>
          <a:lstStyle/>
          <a:p>
            <a:fld id="{8E626D5C-EA04-4A80-8352-ABEB364BB3C0}" type="datetime1">
              <a:rPr lang="en-IN" smtClean="0"/>
              <a:t>29-10-2024</a:t>
            </a:fld>
            <a:endParaRPr lang="en-IN"/>
          </a:p>
        </p:txBody>
      </p:sp>
      <p:sp>
        <p:nvSpPr>
          <p:cNvPr id="4" name="Footer Placeholder 3">
            <a:extLst>
              <a:ext uri="{FF2B5EF4-FFF2-40B4-BE49-F238E27FC236}">
                <a16:creationId xmlns:a16="http://schemas.microsoft.com/office/drawing/2014/main" id="{A36401BC-D92A-D6B4-A7DB-0670BA989C6B}"/>
              </a:ext>
            </a:extLst>
          </p:cNvPr>
          <p:cNvSpPr>
            <a:spLocks noGrp="1"/>
          </p:cNvSpPr>
          <p:nvPr>
            <p:ph type="ftr" sz="quarter" idx="11"/>
          </p:nvPr>
        </p:nvSpPr>
        <p:spPr/>
        <p:txBody>
          <a:bodyPr/>
          <a:lstStyle/>
          <a:p>
            <a:r>
              <a:rPr lang="en-IN"/>
              <a:t>Team -31</a:t>
            </a:r>
          </a:p>
        </p:txBody>
      </p:sp>
      <p:sp>
        <p:nvSpPr>
          <p:cNvPr id="5" name="Slide Number Placeholder 4">
            <a:extLst>
              <a:ext uri="{FF2B5EF4-FFF2-40B4-BE49-F238E27FC236}">
                <a16:creationId xmlns:a16="http://schemas.microsoft.com/office/drawing/2014/main" id="{063D2603-7968-3574-EA69-C6EF736CB3D3}"/>
              </a:ext>
            </a:extLst>
          </p:cNvPr>
          <p:cNvSpPr>
            <a:spLocks noGrp="1"/>
          </p:cNvSpPr>
          <p:nvPr>
            <p:ph type="sldNum" sz="quarter" idx="12"/>
          </p:nvPr>
        </p:nvSpPr>
        <p:spPr/>
        <p:txBody>
          <a:bodyPr/>
          <a:lstStyle/>
          <a:p>
            <a:fld id="{1113908F-5740-416D-8FC3-9F516B092C81}" type="slidenum">
              <a:rPr lang="en-IN" smtClean="0"/>
              <a:t>‹#›</a:t>
            </a:fld>
            <a:endParaRPr lang="en-IN"/>
          </a:p>
        </p:txBody>
      </p:sp>
    </p:spTree>
    <p:extLst>
      <p:ext uri="{BB962C8B-B14F-4D97-AF65-F5344CB8AC3E}">
        <p14:creationId xmlns:p14="http://schemas.microsoft.com/office/powerpoint/2010/main" val="252512473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CF7B6CA-78A1-4117-DF29-2FAFC7F39C1C}"/>
              </a:ext>
            </a:extLst>
          </p:cNvPr>
          <p:cNvSpPr>
            <a:spLocks noGrp="1"/>
          </p:cNvSpPr>
          <p:nvPr>
            <p:ph type="dt" sz="half" idx="10"/>
          </p:nvPr>
        </p:nvSpPr>
        <p:spPr/>
        <p:txBody>
          <a:bodyPr/>
          <a:lstStyle/>
          <a:p>
            <a:fld id="{B0566A96-4B1B-4A13-9DAD-A1A13D2C9000}" type="datetime1">
              <a:rPr lang="en-IN" smtClean="0"/>
              <a:t>29-10-2024</a:t>
            </a:fld>
            <a:endParaRPr lang="en-IN"/>
          </a:p>
        </p:txBody>
      </p:sp>
      <p:sp>
        <p:nvSpPr>
          <p:cNvPr id="3" name="Footer Placeholder 2">
            <a:extLst>
              <a:ext uri="{FF2B5EF4-FFF2-40B4-BE49-F238E27FC236}">
                <a16:creationId xmlns:a16="http://schemas.microsoft.com/office/drawing/2014/main" id="{A7824D4A-7716-7A9D-E57A-89B0C4942C8A}"/>
              </a:ext>
            </a:extLst>
          </p:cNvPr>
          <p:cNvSpPr>
            <a:spLocks noGrp="1"/>
          </p:cNvSpPr>
          <p:nvPr>
            <p:ph type="ftr" sz="quarter" idx="11"/>
          </p:nvPr>
        </p:nvSpPr>
        <p:spPr/>
        <p:txBody>
          <a:bodyPr/>
          <a:lstStyle/>
          <a:p>
            <a:r>
              <a:rPr lang="en-IN"/>
              <a:t>Team -31</a:t>
            </a:r>
          </a:p>
        </p:txBody>
      </p:sp>
      <p:sp>
        <p:nvSpPr>
          <p:cNvPr id="4" name="Slide Number Placeholder 3">
            <a:extLst>
              <a:ext uri="{FF2B5EF4-FFF2-40B4-BE49-F238E27FC236}">
                <a16:creationId xmlns:a16="http://schemas.microsoft.com/office/drawing/2014/main" id="{EEAE2347-D956-95EB-FE7B-289B3353A94E}"/>
              </a:ext>
            </a:extLst>
          </p:cNvPr>
          <p:cNvSpPr>
            <a:spLocks noGrp="1"/>
          </p:cNvSpPr>
          <p:nvPr>
            <p:ph type="sldNum" sz="quarter" idx="12"/>
          </p:nvPr>
        </p:nvSpPr>
        <p:spPr/>
        <p:txBody>
          <a:bodyPr/>
          <a:lstStyle/>
          <a:p>
            <a:fld id="{1113908F-5740-416D-8FC3-9F516B092C81}" type="slidenum">
              <a:rPr lang="en-IN" smtClean="0"/>
              <a:t>‹#›</a:t>
            </a:fld>
            <a:endParaRPr lang="en-IN"/>
          </a:p>
        </p:txBody>
      </p:sp>
    </p:spTree>
    <p:extLst>
      <p:ext uri="{BB962C8B-B14F-4D97-AF65-F5344CB8AC3E}">
        <p14:creationId xmlns:p14="http://schemas.microsoft.com/office/powerpoint/2010/main" val="23215134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noEditPoints="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p:cNvSpPr>
            <a:spLocks noGrp="1" noEditPoints="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noEditPoints="1"/>
          </p:cNvSpPr>
          <p:nvPr>
            <p:ph type="dt" sz="half" idx="10"/>
          </p:nvPr>
        </p:nvSpPr>
        <p:spPr/>
        <p:txBody>
          <a:bodyPr/>
          <a:lstStyle/>
          <a:p>
            <a:fld id="{ACCB1483-7384-4138-AB9C-7CEB21345F8D}" type="datetime1">
              <a:rPr lang="en-IN" smtClean="0"/>
              <a:t>29-10-2024</a:t>
            </a:fld>
            <a:endParaRPr lang="en-IN" dirty="0"/>
          </a:p>
        </p:txBody>
      </p:sp>
      <p:sp>
        <p:nvSpPr>
          <p:cNvPr id="5" name="Footer Placeholder 4"/>
          <p:cNvSpPr>
            <a:spLocks noGrp="1" noEditPoints="1"/>
          </p:cNvSpPr>
          <p:nvPr>
            <p:ph type="ftr" sz="quarter" idx="11"/>
          </p:nvPr>
        </p:nvSpPr>
        <p:spPr/>
        <p:txBody>
          <a:bodyPr/>
          <a:lstStyle/>
          <a:p>
            <a:r>
              <a:rPr lang="en-IN"/>
              <a:t>Team -31</a:t>
            </a:r>
            <a:endParaRPr lang="en-IN" dirty="0"/>
          </a:p>
        </p:txBody>
      </p:sp>
      <p:sp>
        <p:nvSpPr>
          <p:cNvPr id="6" name="Slide Number Placeholder 5"/>
          <p:cNvSpPr>
            <a:spLocks noGrp="1" noEditPoints="1"/>
          </p:cNvSpPr>
          <p:nvPr>
            <p:ph type="sldNum" sz="quarter" idx="12"/>
          </p:nvPr>
        </p:nvSpPr>
        <p:spPr/>
        <p:txBody>
          <a:bodyPr/>
          <a:lstStyle/>
          <a:p>
            <a:fld id="{12EC02DA-033E-4E45-979C-FC77C52540B5}" type="slidenum">
              <a:rPr lang="en-IN" smtClean="0"/>
              <a:t>‹#›</a:t>
            </a:fld>
            <a:endParaRPr lang="en-IN" dirty="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66E3F-61A3-FB6D-AFD2-AEF883FC7D3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118F2D70-B5A1-FA2D-53D2-4B0F68F1B3E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E3601AA0-01E4-D17C-B204-B1C9C73FA3E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0BE228E-EFD0-9F0B-B2BF-DA882384EB8C}"/>
              </a:ext>
            </a:extLst>
          </p:cNvPr>
          <p:cNvSpPr>
            <a:spLocks noGrp="1"/>
          </p:cNvSpPr>
          <p:nvPr>
            <p:ph type="dt" sz="half" idx="10"/>
          </p:nvPr>
        </p:nvSpPr>
        <p:spPr/>
        <p:txBody>
          <a:bodyPr/>
          <a:lstStyle/>
          <a:p>
            <a:fld id="{7177AE0A-0A30-49E0-A19A-5E40FB3BCBB6}" type="datetime1">
              <a:rPr lang="en-IN" smtClean="0"/>
              <a:t>29-10-2024</a:t>
            </a:fld>
            <a:endParaRPr lang="en-IN"/>
          </a:p>
        </p:txBody>
      </p:sp>
      <p:sp>
        <p:nvSpPr>
          <p:cNvPr id="6" name="Footer Placeholder 5">
            <a:extLst>
              <a:ext uri="{FF2B5EF4-FFF2-40B4-BE49-F238E27FC236}">
                <a16:creationId xmlns:a16="http://schemas.microsoft.com/office/drawing/2014/main" id="{339C9692-9250-5D2E-A576-2FD06979F1DE}"/>
              </a:ext>
            </a:extLst>
          </p:cNvPr>
          <p:cNvSpPr>
            <a:spLocks noGrp="1"/>
          </p:cNvSpPr>
          <p:nvPr>
            <p:ph type="ftr" sz="quarter" idx="11"/>
          </p:nvPr>
        </p:nvSpPr>
        <p:spPr/>
        <p:txBody>
          <a:bodyPr/>
          <a:lstStyle/>
          <a:p>
            <a:r>
              <a:rPr lang="en-IN"/>
              <a:t>Team -31</a:t>
            </a:r>
          </a:p>
        </p:txBody>
      </p:sp>
      <p:sp>
        <p:nvSpPr>
          <p:cNvPr id="7" name="Slide Number Placeholder 6">
            <a:extLst>
              <a:ext uri="{FF2B5EF4-FFF2-40B4-BE49-F238E27FC236}">
                <a16:creationId xmlns:a16="http://schemas.microsoft.com/office/drawing/2014/main" id="{BC41A44F-06B7-399D-E7D3-2740EFB8E454}"/>
              </a:ext>
            </a:extLst>
          </p:cNvPr>
          <p:cNvSpPr>
            <a:spLocks noGrp="1"/>
          </p:cNvSpPr>
          <p:nvPr>
            <p:ph type="sldNum" sz="quarter" idx="12"/>
          </p:nvPr>
        </p:nvSpPr>
        <p:spPr/>
        <p:txBody>
          <a:bodyPr/>
          <a:lstStyle/>
          <a:p>
            <a:fld id="{1113908F-5740-416D-8FC3-9F516B092C81}" type="slidenum">
              <a:rPr lang="en-IN" smtClean="0"/>
              <a:t>‹#›</a:t>
            </a:fld>
            <a:endParaRPr lang="en-IN"/>
          </a:p>
        </p:txBody>
      </p:sp>
    </p:spTree>
    <p:extLst>
      <p:ext uri="{BB962C8B-B14F-4D97-AF65-F5344CB8AC3E}">
        <p14:creationId xmlns:p14="http://schemas.microsoft.com/office/powerpoint/2010/main" val="233701974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9C7DF9-A87A-7125-07CA-A4F82FF97E2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EEBA1201-8A70-B866-911B-8C63FC34F26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45DA323F-89F8-A0A4-9F15-2F901B5BFE7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62951C2-7FDB-9B72-B405-859CFAC18471}"/>
              </a:ext>
            </a:extLst>
          </p:cNvPr>
          <p:cNvSpPr>
            <a:spLocks noGrp="1"/>
          </p:cNvSpPr>
          <p:nvPr>
            <p:ph type="dt" sz="half" idx="10"/>
          </p:nvPr>
        </p:nvSpPr>
        <p:spPr/>
        <p:txBody>
          <a:bodyPr/>
          <a:lstStyle/>
          <a:p>
            <a:fld id="{13497DC5-E4B2-40B1-AF28-66CD7B6BDD09}" type="datetime1">
              <a:rPr lang="en-IN" smtClean="0"/>
              <a:t>29-10-2024</a:t>
            </a:fld>
            <a:endParaRPr lang="en-IN"/>
          </a:p>
        </p:txBody>
      </p:sp>
      <p:sp>
        <p:nvSpPr>
          <p:cNvPr id="6" name="Footer Placeholder 5">
            <a:extLst>
              <a:ext uri="{FF2B5EF4-FFF2-40B4-BE49-F238E27FC236}">
                <a16:creationId xmlns:a16="http://schemas.microsoft.com/office/drawing/2014/main" id="{1149748B-99AC-F538-AA0B-3585DB751E96}"/>
              </a:ext>
            </a:extLst>
          </p:cNvPr>
          <p:cNvSpPr>
            <a:spLocks noGrp="1"/>
          </p:cNvSpPr>
          <p:nvPr>
            <p:ph type="ftr" sz="quarter" idx="11"/>
          </p:nvPr>
        </p:nvSpPr>
        <p:spPr/>
        <p:txBody>
          <a:bodyPr/>
          <a:lstStyle/>
          <a:p>
            <a:r>
              <a:rPr lang="en-IN"/>
              <a:t>Team -31</a:t>
            </a:r>
          </a:p>
        </p:txBody>
      </p:sp>
      <p:sp>
        <p:nvSpPr>
          <p:cNvPr id="7" name="Slide Number Placeholder 6">
            <a:extLst>
              <a:ext uri="{FF2B5EF4-FFF2-40B4-BE49-F238E27FC236}">
                <a16:creationId xmlns:a16="http://schemas.microsoft.com/office/drawing/2014/main" id="{8DCBF461-0E22-77E4-CAE4-94E7497A0CF8}"/>
              </a:ext>
            </a:extLst>
          </p:cNvPr>
          <p:cNvSpPr>
            <a:spLocks noGrp="1"/>
          </p:cNvSpPr>
          <p:nvPr>
            <p:ph type="sldNum" sz="quarter" idx="12"/>
          </p:nvPr>
        </p:nvSpPr>
        <p:spPr/>
        <p:txBody>
          <a:bodyPr/>
          <a:lstStyle/>
          <a:p>
            <a:fld id="{1113908F-5740-416D-8FC3-9F516B092C81}" type="slidenum">
              <a:rPr lang="en-IN" smtClean="0"/>
              <a:t>‹#›</a:t>
            </a:fld>
            <a:endParaRPr lang="en-IN"/>
          </a:p>
        </p:txBody>
      </p:sp>
    </p:spTree>
    <p:extLst>
      <p:ext uri="{BB962C8B-B14F-4D97-AF65-F5344CB8AC3E}">
        <p14:creationId xmlns:p14="http://schemas.microsoft.com/office/powerpoint/2010/main" val="92022045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3D28E-091C-72F8-C625-C48E49ED044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95F82234-2A4D-6222-98D7-70B3A34B6F5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13B7558-BA9D-DD7B-E32E-3272A9391DC2}"/>
              </a:ext>
            </a:extLst>
          </p:cNvPr>
          <p:cNvSpPr>
            <a:spLocks noGrp="1"/>
          </p:cNvSpPr>
          <p:nvPr>
            <p:ph type="dt" sz="half" idx="10"/>
          </p:nvPr>
        </p:nvSpPr>
        <p:spPr/>
        <p:txBody>
          <a:bodyPr/>
          <a:lstStyle/>
          <a:p>
            <a:fld id="{8B5DA37A-6FE8-487B-AA41-0BE369466924}" type="datetime1">
              <a:rPr lang="en-IN" smtClean="0"/>
              <a:t>29-10-2024</a:t>
            </a:fld>
            <a:endParaRPr lang="en-IN"/>
          </a:p>
        </p:txBody>
      </p:sp>
      <p:sp>
        <p:nvSpPr>
          <p:cNvPr id="5" name="Footer Placeholder 4">
            <a:extLst>
              <a:ext uri="{FF2B5EF4-FFF2-40B4-BE49-F238E27FC236}">
                <a16:creationId xmlns:a16="http://schemas.microsoft.com/office/drawing/2014/main" id="{EE83AAC2-7DF1-C003-86AE-C59419DB5B9F}"/>
              </a:ext>
            </a:extLst>
          </p:cNvPr>
          <p:cNvSpPr>
            <a:spLocks noGrp="1"/>
          </p:cNvSpPr>
          <p:nvPr>
            <p:ph type="ftr" sz="quarter" idx="11"/>
          </p:nvPr>
        </p:nvSpPr>
        <p:spPr/>
        <p:txBody>
          <a:bodyPr/>
          <a:lstStyle/>
          <a:p>
            <a:r>
              <a:rPr lang="en-IN"/>
              <a:t>Team -31</a:t>
            </a:r>
          </a:p>
        </p:txBody>
      </p:sp>
      <p:sp>
        <p:nvSpPr>
          <p:cNvPr id="6" name="Slide Number Placeholder 5">
            <a:extLst>
              <a:ext uri="{FF2B5EF4-FFF2-40B4-BE49-F238E27FC236}">
                <a16:creationId xmlns:a16="http://schemas.microsoft.com/office/drawing/2014/main" id="{FD56E657-A2F1-C107-4E60-6EFA4755184F}"/>
              </a:ext>
            </a:extLst>
          </p:cNvPr>
          <p:cNvSpPr>
            <a:spLocks noGrp="1"/>
          </p:cNvSpPr>
          <p:nvPr>
            <p:ph type="sldNum" sz="quarter" idx="12"/>
          </p:nvPr>
        </p:nvSpPr>
        <p:spPr/>
        <p:txBody>
          <a:bodyPr/>
          <a:lstStyle/>
          <a:p>
            <a:fld id="{1113908F-5740-416D-8FC3-9F516B092C81}" type="slidenum">
              <a:rPr lang="en-IN" smtClean="0"/>
              <a:t>‹#›</a:t>
            </a:fld>
            <a:endParaRPr lang="en-IN"/>
          </a:p>
        </p:txBody>
      </p:sp>
    </p:spTree>
    <p:extLst>
      <p:ext uri="{BB962C8B-B14F-4D97-AF65-F5344CB8AC3E}">
        <p14:creationId xmlns:p14="http://schemas.microsoft.com/office/powerpoint/2010/main" val="224090321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376B70E-10C5-D72E-3CE5-49F3AD453C6B}"/>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444FE56C-B3B6-E9F2-62FF-297E6A98D67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CC0B8C1-053C-6BE5-3B88-10ADEAB332E3}"/>
              </a:ext>
            </a:extLst>
          </p:cNvPr>
          <p:cNvSpPr>
            <a:spLocks noGrp="1"/>
          </p:cNvSpPr>
          <p:nvPr>
            <p:ph type="dt" sz="half" idx="10"/>
          </p:nvPr>
        </p:nvSpPr>
        <p:spPr/>
        <p:txBody>
          <a:bodyPr/>
          <a:lstStyle/>
          <a:p>
            <a:fld id="{D32A912E-EF18-4E59-96C2-43C13448618C}" type="datetime1">
              <a:rPr lang="en-IN" smtClean="0"/>
              <a:t>29-10-2024</a:t>
            </a:fld>
            <a:endParaRPr lang="en-IN"/>
          </a:p>
        </p:txBody>
      </p:sp>
      <p:sp>
        <p:nvSpPr>
          <p:cNvPr id="5" name="Footer Placeholder 4">
            <a:extLst>
              <a:ext uri="{FF2B5EF4-FFF2-40B4-BE49-F238E27FC236}">
                <a16:creationId xmlns:a16="http://schemas.microsoft.com/office/drawing/2014/main" id="{942001A8-43D1-A93A-777A-FF1CAE8A79CB}"/>
              </a:ext>
            </a:extLst>
          </p:cNvPr>
          <p:cNvSpPr>
            <a:spLocks noGrp="1"/>
          </p:cNvSpPr>
          <p:nvPr>
            <p:ph type="ftr" sz="quarter" idx="11"/>
          </p:nvPr>
        </p:nvSpPr>
        <p:spPr/>
        <p:txBody>
          <a:bodyPr/>
          <a:lstStyle/>
          <a:p>
            <a:r>
              <a:rPr lang="en-IN"/>
              <a:t>Team -31</a:t>
            </a:r>
          </a:p>
        </p:txBody>
      </p:sp>
      <p:sp>
        <p:nvSpPr>
          <p:cNvPr id="6" name="Slide Number Placeholder 5">
            <a:extLst>
              <a:ext uri="{FF2B5EF4-FFF2-40B4-BE49-F238E27FC236}">
                <a16:creationId xmlns:a16="http://schemas.microsoft.com/office/drawing/2014/main" id="{55F42F3E-883C-A178-3786-1948C12C9F5D}"/>
              </a:ext>
            </a:extLst>
          </p:cNvPr>
          <p:cNvSpPr>
            <a:spLocks noGrp="1"/>
          </p:cNvSpPr>
          <p:nvPr>
            <p:ph type="sldNum" sz="quarter" idx="12"/>
          </p:nvPr>
        </p:nvSpPr>
        <p:spPr/>
        <p:txBody>
          <a:bodyPr/>
          <a:lstStyle/>
          <a:p>
            <a:fld id="{1113908F-5740-416D-8FC3-9F516B092C81}" type="slidenum">
              <a:rPr lang="en-IN" smtClean="0"/>
              <a:t>‹#›</a:t>
            </a:fld>
            <a:endParaRPr lang="en-IN"/>
          </a:p>
        </p:txBody>
      </p:sp>
    </p:spTree>
    <p:extLst>
      <p:ext uri="{BB962C8B-B14F-4D97-AF65-F5344CB8AC3E}">
        <p14:creationId xmlns:p14="http://schemas.microsoft.com/office/powerpoint/2010/main" val="281492977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noEditPoints="1"/>
          </p:cNvSpPr>
          <p:nvPr>
            <p:ph type="ctrTitle"/>
          </p:nvPr>
        </p:nvSpPr>
        <p:spPr>
          <a:xfrm>
            <a:off x="1524000" y="1122363"/>
            <a:ext cx="9144000" cy="2387600"/>
          </a:xfrm>
        </p:spPr>
        <p:txBody>
          <a:bodyPr anchor="b"/>
          <a:lstStyle>
            <a:lvl1pPr algn="ctr">
              <a:defRPr sz="6000"/>
            </a:lvl1pPr>
          </a:lstStyle>
          <a:p>
            <a:pPr marL="152400" marR="56515" indent="-6350" algn="ctr">
              <a:lnSpc>
                <a:spcPct val="107000"/>
              </a:lnSpc>
              <a:spcAft>
                <a:spcPts val="1475"/>
              </a:spcAft>
            </a:pPr>
            <a:endParaRPr lang="en-IN" sz="1800" kern="100" dirty="0">
              <a:solidFill>
                <a:srgbClr val="000000"/>
              </a:solidFill>
              <a:effectLst/>
              <a:latin typeface="Times New Roman" panose="02020603050405020304" pitchFamily="18" charset="0"/>
              <a:ea typeface="Times New Roman" panose="02020603050405020304" pitchFamily="18" charset="0"/>
            </a:endParaRPr>
          </a:p>
        </p:txBody>
      </p:sp>
      <p:sp>
        <p:nvSpPr>
          <p:cNvPr id="3" name="Subtitle 2"/>
          <p:cNvSpPr>
            <a:spLocks noGrp="1" noEditPoints="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edit Master subtitle style</a:t>
            </a:r>
            <a:endParaRPr lang="en-IN" dirty="0"/>
          </a:p>
        </p:txBody>
      </p:sp>
      <p:sp>
        <p:nvSpPr>
          <p:cNvPr id="4" name="Date Placeholder 3"/>
          <p:cNvSpPr>
            <a:spLocks noGrp="1" noEditPoints="1"/>
          </p:cNvSpPr>
          <p:nvPr>
            <p:ph type="dt" sz="half" idx="10"/>
          </p:nvPr>
        </p:nvSpPr>
        <p:spPr/>
        <p:txBody>
          <a:bodyPr/>
          <a:lstStyle/>
          <a:p>
            <a:fld id="{F7C0AF7A-6426-4631-97C8-9041AF241FAD}" type="datetime1">
              <a:rPr lang="en-IN" smtClean="0"/>
              <a:t>29-10-2024</a:t>
            </a:fld>
            <a:endParaRPr lang="en-IN" dirty="0"/>
          </a:p>
        </p:txBody>
      </p:sp>
      <p:sp>
        <p:nvSpPr>
          <p:cNvPr id="5" name="Footer Placeholder 4"/>
          <p:cNvSpPr>
            <a:spLocks noGrp="1" noEditPoints="1"/>
          </p:cNvSpPr>
          <p:nvPr>
            <p:ph type="ftr" sz="quarter" idx="11"/>
          </p:nvPr>
        </p:nvSpPr>
        <p:spPr/>
        <p:txBody>
          <a:bodyPr/>
          <a:lstStyle/>
          <a:p>
            <a:r>
              <a:rPr lang="en-IN" dirty="0"/>
              <a:t>Team G012</a:t>
            </a:r>
          </a:p>
        </p:txBody>
      </p:sp>
      <p:sp>
        <p:nvSpPr>
          <p:cNvPr id="6" name="Slide Number Placeholder 5"/>
          <p:cNvSpPr>
            <a:spLocks noGrp="1" noEditPoints="1"/>
          </p:cNvSpPr>
          <p:nvPr>
            <p:ph type="sldNum" sz="quarter" idx="12"/>
          </p:nvPr>
        </p:nvSpPr>
        <p:spPr/>
        <p:txBody>
          <a:bodyPr/>
          <a:lstStyle/>
          <a:p>
            <a:fld id="{12EC02DA-033E-4E45-979C-FC77C52540B5}" type="slidenum">
              <a:rPr lang="en-IN" smtClean="0"/>
              <a:t>‹#›</a:t>
            </a:fld>
            <a:endParaRPr lang="en-IN" dirty="0"/>
          </a:p>
        </p:txBody>
      </p:sp>
    </p:spTree>
    <p:extLst>
      <p:ext uri="{BB962C8B-B14F-4D97-AF65-F5344CB8AC3E}">
        <p14:creationId xmlns:p14="http://schemas.microsoft.com/office/powerpoint/2010/main" val="39974740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noEditPoints="1"/>
          </p:cNvSpPr>
          <p:nvPr>
            <p:ph type="title"/>
          </p:nvPr>
        </p:nvSpPr>
        <p:spPr/>
        <p:txBody>
          <a:bodyPr/>
          <a:lstStyle/>
          <a:p>
            <a:r>
              <a:rPr lang="en-US"/>
              <a:t>Click to edit Master title style</a:t>
            </a:r>
            <a:endParaRPr lang="en-IN"/>
          </a:p>
        </p:txBody>
      </p:sp>
      <p:sp>
        <p:nvSpPr>
          <p:cNvPr id="3" name="Content Placeholder 2"/>
          <p:cNvSpPr>
            <a:spLocks noGrp="1" noEditPoints="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noEditPoints="1"/>
          </p:cNvSpPr>
          <p:nvPr>
            <p:ph type="dt" sz="half" idx="10"/>
          </p:nvPr>
        </p:nvSpPr>
        <p:spPr/>
        <p:txBody>
          <a:bodyPr/>
          <a:lstStyle/>
          <a:p>
            <a:fld id="{CF45347F-3CF9-4AF8-A7AC-75F12C7CE604}" type="datetime1">
              <a:rPr lang="en-IN" smtClean="0"/>
              <a:t>29-10-2024</a:t>
            </a:fld>
            <a:endParaRPr lang="en-IN" dirty="0"/>
          </a:p>
        </p:txBody>
      </p:sp>
      <p:sp>
        <p:nvSpPr>
          <p:cNvPr id="5" name="Footer Placeholder 4"/>
          <p:cNvSpPr>
            <a:spLocks noGrp="1" noEditPoints="1"/>
          </p:cNvSpPr>
          <p:nvPr>
            <p:ph type="ftr" sz="quarter" idx="11"/>
          </p:nvPr>
        </p:nvSpPr>
        <p:spPr/>
        <p:txBody>
          <a:bodyPr/>
          <a:lstStyle/>
          <a:p>
            <a:r>
              <a:rPr lang="en-IN" dirty="0"/>
              <a:t>Team G012</a:t>
            </a:r>
          </a:p>
        </p:txBody>
      </p:sp>
      <p:sp>
        <p:nvSpPr>
          <p:cNvPr id="6" name="Slide Number Placeholder 5"/>
          <p:cNvSpPr>
            <a:spLocks noGrp="1" noEditPoints="1"/>
          </p:cNvSpPr>
          <p:nvPr>
            <p:ph type="sldNum" sz="quarter" idx="12"/>
          </p:nvPr>
        </p:nvSpPr>
        <p:spPr/>
        <p:txBody>
          <a:bodyPr/>
          <a:lstStyle/>
          <a:p>
            <a:fld id="{12EC02DA-033E-4E45-979C-FC77C52540B5}" type="slidenum">
              <a:rPr lang="en-IN" smtClean="0"/>
              <a:t>‹#›</a:t>
            </a:fld>
            <a:endParaRPr lang="en-IN" dirty="0"/>
          </a:p>
        </p:txBody>
      </p:sp>
    </p:spTree>
    <p:extLst>
      <p:ext uri="{BB962C8B-B14F-4D97-AF65-F5344CB8AC3E}">
        <p14:creationId xmlns:p14="http://schemas.microsoft.com/office/powerpoint/2010/main" val="300485643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noEditPoints="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p:cNvSpPr>
            <a:spLocks noGrp="1" noEditPoints="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noEditPoints="1"/>
          </p:cNvSpPr>
          <p:nvPr>
            <p:ph type="dt" sz="half" idx="10"/>
          </p:nvPr>
        </p:nvSpPr>
        <p:spPr/>
        <p:txBody>
          <a:bodyPr/>
          <a:lstStyle/>
          <a:p>
            <a:fld id="{6ACEA175-B08C-40E7-B25A-3E19151AC406}" type="datetime1">
              <a:rPr lang="en-IN" smtClean="0"/>
              <a:t>29-10-2024</a:t>
            </a:fld>
            <a:endParaRPr lang="en-IN" dirty="0"/>
          </a:p>
        </p:txBody>
      </p:sp>
      <p:sp>
        <p:nvSpPr>
          <p:cNvPr id="5" name="Footer Placeholder 4"/>
          <p:cNvSpPr>
            <a:spLocks noGrp="1" noEditPoints="1"/>
          </p:cNvSpPr>
          <p:nvPr>
            <p:ph type="ftr" sz="quarter" idx="11"/>
          </p:nvPr>
        </p:nvSpPr>
        <p:spPr/>
        <p:txBody>
          <a:bodyPr/>
          <a:lstStyle/>
          <a:p>
            <a:r>
              <a:rPr lang="en-IN" dirty="0"/>
              <a:t>Team G012</a:t>
            </a:r>
          </a:p>
        </p:txBody>
      </p:sp>
      <p:sp>
        <p:nvSpPr>
          <p:cNvPr id="6" name="Slide Number Placeholder 5"/>
          <p:cNvSpPr>
            <a:spLocks noGrp="1" noEditPoints="1"/>
          </p:cNvSpPr>
          <p:nvPr>
            <p:ph type="sldNum" sz="quarter" idx="12"/>
          </p:nvPr>
        </p:nvSpPr>
        <p:spPr/>
        <p:txBody>
          <a:bodyPr/>
          <a:lstStyle/>
          <a:p>
            <a:fld id="{12EC02DA-033E-4E45-979C-FC77C52540B5}" type="slidenum">
              <a:rPr lang="en-IN" smtClean="0"/>
              <a:t>‹#›</a:t>
            </a:fld>
            <a:endParaRPr lang="en-IN" dirty="0"/>
          </a:p>
        </p:txBody>
      </p:sp>
    </p:spTree>
    <p:extLst>
      <p:ext uri="{BB962C8B-B14F-4D97-AF65-F5344CB8AC3E}">
        <p14:creationId xmlns:p14="http://schemas.microsoft.com/office/powerpoint/2010/main" val="290665331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noEditPoints="1"/>
          </p:cNvSpPr>
          <p:nvPr>
            <p:ph type="title"/>
          </p:nvPr>
        </p:nvSpPr>
        <p:spPr/>
        <p:txBody>
          <a:bodyPr/>
          <a:lstStyle/>
          <a:p>
            <a:r>
              <a:rPr lang="en-US"/>
              <a:t>Click to edit Master title style</a:t>
            </a:r>
            <a:endParaRPr lang="en-IN"/>
          </a:p>
        </p:txBody>
      </p:sp>
      <p:sp>
        <p:nvSpPr>
          <p:cNvPr id="3" name="Content Placeholder 2"/>
          <p:cNvSpPr>
            <a:spLocks noGrp="1" noEditPoints="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noEditPoints="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noEditPoints="1"/>
          </p:cNvSpPr>
          <p:nvPr>
            <p:ph type="dt" sz="half" idx="10"/>
          </p:nvPr>
        </p:nvSpPr>
        <p:spPr/>
        <p:txBody>
          <a:bodyPr/>
          <a:lstStyle/>
          <a:p>
            <a:fld id="{A8958E30-24A9-4851-8656-AA7AA70D004B}" type="datetime1">
              <a:rPr lang="en-IN" smtClean="0"/>
              <a:t>29-10-2024</a:t>
            </a:fld>
            <a:endParaRPr lang="en-IN" dirty="0"/>
          </a:p>
        </p:txBody>
      </p:sp>
      <p:sp>
        <p:nvSpPr>
          <p:cNvPr id="6" name="Footer Placeholder 5"/>
          <p:cNvSpPr>
            <a:spLocks noGrp="1" noEditPoints="1"/>
          </p:cNvSpPr>
          <p:nvPr>
            <p:ph type="ftr" sz="quarter" idx="11"/>
          </p:nvPr>
        </p:nvSpPr>
        <p:spPr/>
        <p:txBody>
          <a:bodyPr/>
          <a:lstStyle/>
          <a:p>
            <a:r>
              <a:rPr lang="en-IN" dirty="0"/>
              <a:t>Team G012</a:t>
            </a:r>
          </a:p>
        </p:txBody>
      </p:sp>
      <p:sp>
        <p:nvSpPr>
          <p:cNvPr id="7" name="Slide Number Placeholder 6"/>
          <p:cNvSpPr>
            <a:spLocks noGrp="1" noEditPoints="1"/>
          </p:cNvSpPr>
          <p:nvPr>
            <p:ph type="sldNum" sz="quarter" idx="12"/>
          </p:nvPr>
        </p:nvSpPr>
        <p:spPr/>
        <p:txBody>
          <a:bodyPr/>
          <a:lstStyle/>
          <a:p>
            <a:fld id="{12EC02DA-033E-4E45-979C-FC77C52540B5}" type="slidenum">
              <a:rPr lang="en-IN" smtClean="0"/>
              <a:t>‹#›</a:t>
            </a:fld>
            <a:endParaRPr lang="en-IN" dirty="0"/>
          </a:p>
        </p:txBody>
      </p:sp>
    </p:spTree>
    <p:extLst>
      <p:ext uri="{BB962C8B-B14F-4D97-AF65-F5344CB8AC3E}">
        <p14:creationId xmlns:p14="http://schemas.microsoft.com/office/powerpoint/2010/main" val="55245804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noEditPoints="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p:cNvSpPr>
            <a:spLocks noGrp="1" noEditPoints="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noEditPoints="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noEditPoints="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noEditPoints="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noEditPoints="1"/>
          </p:cNvSpPr>
          <p:nvPr>
            <p:ph type="dt" sz="half" idx="10"/>
          </p:nvPr>
        </p:nvSpPr>
        <p:spPr/>
        <p:txBody>
          <a:bodyPr/>
          <a:lstStyle/>
          <a:p>
            <a:fld id="{4F074C2C-673A-47C8-82E0-E95184B872A3}" type="datetime1">
              <a:rPr lang="en-IN" smtClean="0"/>
              <a:t>29-10-2024</a:t>
            </a:fld>
            <a:endParaRPr lang="en-IN" dirty="0"/>
          </a:p>
        </p:txBody>
      </p:sp>
      <p:sp>
        <p:nvSpPr>
          <p:cNvPr id="8" name="Footer Placeholder 7"/>
          <p:cNvSpPr>
            <a:spLocks noGrp="1" noEditPoints="1"/>
          </p:cNvSpPr>
          <p:nvPr>
            <p:ph type="ftr" sz="quarter" idx="11"/>
          </p:nvPr>
        </p:nvSpPr>
        <p:spPr/>
        <p:txBody>
          <a:bodyPr/>
          <a:lstStyle/>
          <a:p>
            <a:r>
              <a:rPr lang="en-IN" dirty="0"/>
              <a:t>Team G012</a:t>
            </a:r>
          </a:p>
        </p:txBody>
      </p:sp>
      <p:sp>
        <p:nvSpPr>
          <p:cNvPr id="9" name="Slide Number Placeholder 8"/>
          <p:cNvSpPr>
            <a:spLocks noGrp="1" noEditPoints="1"/>
          </p:cNvSpPr>
          <p:nvPr>
            <p:ph type="sldNum" sz="quarter" idx="12"/>
          </p:nvPr>
        </p:nvSpPr>
        <p:spPr/>
        <p:txBody>
          <a:bodyPr/>
          <a:lstStyle/>
          <a:p>
            <a:fld id="{12EC02DA-033E-4E45-979C-FC77C52540B5}" type="slidenum">
              <a:rPr lang="en-IN" smtClean="0"/>
              <a:t>‹#›</a:t>
            </a:fld>
            <a:endParaRPr lang="en-IN" dirty="0"/>
          </a:p>
        </p:txBody>
      </p:sp>
    </p:spTree>
    <p:extLst>
      <p:ext uri="{BB962C8B-B14F-4D97-AF65-F5344CB8AC3E}">
        <p14:creationId xmlns:p14="http://schemas.microsoft.com/office/powerpoint/2010/main" val="87496753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noEditPoints="1"/>
          </p:cNvSpPr>
          <p:nvPr>
            <p:ph type="title"/>
          </p:nvPr>
        </p:nvSpPr>
        <p:spPr/>
        <p:txBody>
          <a:bodyPr/>
          <a:lstStyle/>
          <a:p>
            <a:r>
              <a:rPr lang="en-US"/>
              <a:t>Click to edit Master title style</a:t>
            </a:r>
            <a:endParaRPr lang="en-IN"/>
          </a:p>
        </p:txBody>
      </p:sp>
      <p:sp>
        <p:nvSpPr>
          <p:cNvPr id="3" name="Date Placeholder 2"/>
          <p:cNvSpPr>
            <a:spLocks noGrp="1" noEditPoints="1"/>
          </p:cNvSpPr>
          <p:nvPr>
            <p:ph type="dt" sz="half" idx="10"/>
          </p:nvPr>
        </p:nvSpPr>
        <p:spPr/>
        <p:txBody>
          <a:bodyPr/>
          <a:lstStyle/>
          <a:p>
            <a:fld id="{0FD3F2B4-5065-4166-A419-BF122FC0FA4B}" type="datetime1">
              <a:rPr lang="en-IN" smtClean="0"/>
              <a:t>29-10-2024</a:t>
            </a:fld>
            <a:endParaRPr lang="en-IN" dirty="0"/>
          </a:p>
        </p:txBody>
      </p:sp>
      <p:sp>
        <p:nvSpPr>
          <p:cNvPr id="4" name="Footer Placeholder 3"/>
          <p:cNvSpPr>
            <a:spLocks noGrp="1" noEditPoints="1"/>
          </p:cNvSpPr>
          <p:nvPr>
            <p:ph type="ftr" sz="quarter" idx="11"/>
          </p:nvPr>
        </p:nvSpPr>
        <p:spPr/>
        <p:txBody>
          <a:bodyPr/>
          <a:lstStyle/>
          <a:p>
            <a:r>
              <a:rPr lang="en-IN" dirty="0"/>
              <a:t>Team G012</a:t>
            </a:r>
          </a:p>
        </p:txBody>
      </p:sp>
      <p:sp>
        <p:nvSpPr>
          <p:cNvPr id="5" name="Slide Number Placeholder 4"/>
          <p:cNvSpPr>
            <a:spLocks noGrp="1" noEditPoints="1"/>
          </p:cNvSpPr>
          <p:nvPr>
            <p:ph type="sldNum" sz="quarter" idx="12"/>
          </p:nvPr>
        </p:nvSpPr>
        <p:spPr/>
        <p:txBody>
          <a:bodyPr/>
          <a:lstStyle/>
          <a:p>
            <a:fld id="{12EC02DA-033E-4E45-979C-FC77C52540B5}" type="slidenum">
              <a:rPr lang="en-IN" smtClean="0"/>
              <a:t>‹#›</a:t>
            </a:fld>
            <a:endParaRPr lang="en-IN" dirty="0"/>
          </a:p>
        </p:txBody>
      </p:sp>
    </p:spTree>
    <p:extLst>
      <p:ext uri="{BB962C8B-B14F-4D97-AF65-F5344CB8AC3E}">
        <p14:creationId xmlns:p14="http://schemas.microsoft.com/office/powerpoint/2010/main" val="21745739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noEditPoints="1"/>
          </p:cNvSpPr>
          <p:nvPr>
            <p:ph type="title"/>
          </p:nvPr>
        </p:nvSpPr>
        <p:spPr/>
        <p:txBody>
          <a:bodyPr/>
          <a:lstStyle/>
          <a:p>
            <a:r>
              <a:rPr lang="en-US"/>
              <a:t>Click to edit Master title style</a:t>
            </a:r>
            <a:endParaRPr lang="en-IN"/>
          </a:p>
        </p:txBody>
      </p:sp>
      <p:sp>
        <p:nvSpPr>
          <p:cNvPr id="3" name="Content Placeholder 2"/>
          <p:cNvSpPr>
            <a:spLocks noGrp="1" noEditPoints="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noEditPoints="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noEditPoints="1"/>
          </p:cNvSpPr>
          <p:nvPr>
            <p:ph type="dt" sz="half" idx="10"/>
          </p:nvPr>
        </p:nvSpPr>
        <p:spPr/>
        <p:txBody>
          <a:bodyPr/>
          <a:lstStyle/>
          <a:p>
            <a:fld id="{28AB55B5-C35B-4045-8441-B1804D415C8B}" type="datetime1">
              <a:rPr lang="en-IN" smtClean="0"/>
              <a:t>29-10-2024</a:t>
            </a:fld>
            <a:endParaRPr lang="en-IN" dirty="0"/>
          </a:p>
        </p:txBody>
      </p:sp>
      <p:sp>
        <p:nvSpPr>
          <p:cNvPr id="6" name="Footer Placeholder 5"/>
          <p:cNvSpPr>
            <a:spLocks noGrp="1" noEditPoints="1"/>
          </p:cNvSpPr>
          <p:nvPr>
            <p:ph type="ftr" sz="quarter" idx="11"/>
          </p:nvPr>
        </p:nvSpPr>
        <p:spPr/>
        <p:txBody>
          <a:bodyPr/>
          <a:lstStyle/>
          <a:p>
            <a:r>
              <a:rPr lang="en-IN"/>
              <a:t>Team -31</a:t>
            </a:r>
            <a:endParaRPr lang="en-IN" dirty="0"/>
          </a:p>
        </p:txBody>
      </p:sp>
      <p:sp>
        <p:nvSpPr>
          <p:cNvPr id="7" name="Slide Number Placeholder 6"/>
          <p:cNvSpPr>
            <a:spLocks noGrp="1" noEditPoints="1"/>
          </p:cNvSpPr>
          <p:nvPr>
            <p:ph type="sldNum" sz="quarter" idx="12"/>
          </p:nvPr>
        </p:nvSpPr>
        <p:spPr/>
        <p:txBody>
          <a:bodyPr/>
          <a:lstStyle/>
          <a:p>
            <a:fld id="{12EC02DA-033E-4E45-979C-FC77C52540B5}" type="slidenum">
              <a:rPr lang="en-IN" smtClean="0"/>
              <a:t>‹#›</a:t>
            </a:fld>
            <a:endParaRPr lang="en-IN" dirty="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noEditPoints="1"/>
          </p:cNvSpPr>
          <p:nvPr>
            <p:ph type="dt" sz="half" idx="10"/>
          </p:nvPr>
        </p:nvSpPr>
        <p:spPr/>
        <p:txBody>
          <a:bodyPr/>
          <a:lstStyle/>
          <a:p>
            <a:fld id="{1A955AC9-F938-4D8E-8EBB-70C4EDC14646}" type="datetime1">
              <a:rPr lang="en-IN" smtClean="0"/>
              <a:t>29-10-2024</a:t>
            </a:fld>
            <a:endParaRPr lang="en-IN" dirty="0"/>
          </a:p>
        </p:txBody>
      </p:sp>
      <p:sp>
        <p:nvSpPr>
          <p:cNvPr id="3" name="Footer Placeholder 2"/>
          <p:cNvSpPr>
            <a:spLocks noGrp="1" noEditPoints="1"/>
          </p:cNvSpPr>
          <p:nvPr>
            <p:ph type="ftr" sz="quarter" idx="11"/>
          </p:nvPr>
        </p:nvSpPr>
        <p:spPr/>
        <p:txBody>
          <a:bodyPr/>
          <a:lstStyle/>
          <a:p>
            <a:r>
              <a:rPr lang="en-IN" dirty="0"/>
              <a:t>Team G012</a:t>
            </a:r>
          </a:p>
        </p:txBody>
      </p:sp>
      <p:sp>
        <p:nvSpPr>
          <p:cNvPr id="4" name="Slide Number Placeholder 3"/>
          <p:cNvSpPr>
            <a:spLocks noGrp="1" noEditPoints="1"/>
          </p:cNvSpPr>
          <p:nvPr>
            <p:ph type="sldNum" sz="quarter" idx="12"/>
          </p:nvPr>
        </p:nvSpPr>
        <p:spPr/>
        <p:txBody>
          <a:bodyPr/>
          <a:lstStyle/>
          <a:p>
            <a:fld id="{12EC02DA-033E-4E45-979C-FC77C52540B5}" type="slidenum">
              <a:rPr lang="en-IN" smtClean="0"/>
              <a:t>‹#›</a:t>
            </a:fld>
            <a:endParaRPr lang="en-IN" dirty="0"/>
          </a:p>
        </p:txBody>
      </p:sp>
    </p:spTree>
    <p:extLst>
      <p:ext uri="{BB962C8B-B14F-4D97-AF65-F5344CB8AC3E}">
        <p14:creationId xmlns:p14="http://schemas.microsoft.com/office/powerpoint/2010/main" val="224140858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noEditPoints="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p:cNvSpPr>
            <a:spLocks noGrp="1" noEditPoints="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noEditPoints="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noEditPoints="1"/>
          </p:cNvSpPr>
          <p:nvPr>
            <p:ph type="dt" sz="half" idx="10"/>
          </p:nvPr>
        </p:nvSpPr>
        <p:spPr/>
        <p:txBody>
          <a:bodyPr/>
          <a:lstStyle/>
          <a:p>
            <a:fld id="{34DE45E9-3AA5-4510-B8A3-3374468097B0}" type="datetime1">
              <a:rPr lang="en-IN" smtClean="0"/>
              <a:t>29-10-2024</a:t>
            </a:fld>
            <a:endParaRPr lang="en-IN" dirty="0"/>
          </a:p>
        </p:txBody>
      </p:sp>
      <p:sp>
        <p:nvSpPr>
          <p:cNvPr id="6" name="Footer Placeholder 5"/>
          <p:cNvSpPr>
            <a:spLocks noGrp="1" noEditPoints="1"/>
          </p:cNvSpPr>
          <p:nvPr>
            <p:ph type="ftr" sz="quarter" idx="11"/>
          </p:nvPr>
        </p:nvSpPr>
        <p:spPr/>
        <p:txBody>
          <a:bodyPr/>
          <a:lstStyle/>
          <a:p>
            <a:r>
              <a:rPr lang="en-IN" dirty="0"/>
              <a:t>Team G012</a:t>
            </a:r>
          </a:p>
        </p:txBody>
      </p:sp>
      <p:sp>
        <p:nvSpPr>
          <p:cNvPr id="7" name="Slide Number Placeholder 6"/>
          <p:cNvSpPr>
            <a:spLocks noGrp="1" noEditPoints="1"/>
          </p:cNvSpPr>
          <p:nvPr>
            <p:ph type="sldNum" sz="quarter" idx="12"/>
          </p:nvPr>
        </p:nvSpPr>
        <p:spPr/>
        <p:txBody>
          <a:bodyPr/>
          <a:lstStyle/>
          <a:p>
            <a:fld id="{12EC02DA-033E-4E45-979C-FC77C52540B5}" type="slidenum">
              <a:rPr lang="en-IN" smtClean="0"/>
              <a:t>‹#›</a:t>
            </a:fld>
            <a:endParaRPr lang="en-IN" dirty="0"/>
          </a:p>
        </p:txBody>
      </p:sp>
    </p:spTree>
    <p:extLst>
      <p:ext uri="{BB962C8B-B14F-4D97-AF65-F5344CB8AC3E}">
        <p14:creationId xmlns:p14="http://schemas.microsoft.com/office/powerpoint/2010/main" val="359707669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noEditPoints="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p:cNvSpPr>
            <a:spLocks noGrp="1" noEditPoints="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IN" dirty="0"/>
          </a:p>
        </p:txBody>
      </p:sp>
      <p:sp>
        <p:nvSpPr>
          <p:cNvPr id="4" name="Text Placeholder 3"/>
          <p:cNvSpPr>
            <a:spLocks noGrp="1" noEditPoints="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noEditPoints="1"/>
          </p:cNvSpPr>
          <p:nvPr>
            <p:ph type="dt" sz="half" idx="10"/>
          </p:nvPr>
        </p:nvSpPr>
        <p:spPr/>
        <p:txBody>
          <a:bodyPr/>
          <a:lstStyle/>
          <a:p>
            <a:fld id="{398AACC0-9C50-4C6F-9562-E74862329DA8}" type="datetime1">
              <a:rPr lang="en-IN" smtClean="0"/>
              <a:t>29-10-2024</a:t>
            </a:fld>
            <a:endParaRPr lang="en-IN" dirty="0"/>
          </a:p>
        </p:txBody>
      </p:sp>
      <p:sp>
        <p:nvSpPr>
          <p:cNvPr id="6" name="Footer Placeholder 5"/>
          <p:cNvSpPr>
            <a:spLocks noGrp="1" noEditPoints="1"/>
          </p:cNvSpPr>
          <p:nvPr>
            <p:ph type="ftr" sz="quarter" idx="11"/>
          </p:nvPr>
        </p:nvSpPr>
        <p:spPr/>
        <p:txBody>
          <a:bodyPr/>
          <a:lstStyle/>
          <a:p>
            <a:r>
              <a:rPr lang="en-IN" dirty="0"/>
              <a:t>Team G012</a:t>
            </a:r>
          </a:p>
        </p:txBody>
      </p:sp>
      <p:sp>
        <p:nvSpPr>
          <p:cNvPr id="7" name="Slide Number Placeholder 6"/>
          <p:cNvSpPr>
            <a:spLocks noGrp="1" noEditPoints="1"/>
          </p:cNvSpPr>
          <p:nvPr>
            <p:ph type="sldNum" sz="quarter" idx="12"/>
          </p:nvPr>
        </p:nvSpPr>
        <p:spPr/>
        <p:txBody>
          <a:bodyPr/>
          <a:lstStyle/>
          <a:p>
            <a:fld id="{12EC02DA-033E-4E45-979C-FC77C52540B5}" type="slidenum">
              <a:rPr lang="en-IN" smtClean="0"/>
              <a:t>‹#›</a:t>
            </a:fld>
            <a:endParaRPr lang="en-IN" dirty="0"/>
          </a:p>
        </p:txBody>
      </p:sp>
    </p:spTree>
    <p:extLst>
      <p:ext uri="{BB962C8B-B14F-4D97-AF65-F5344CB8AC3E}">
        <p14:creationId xmlns:p14="http://schemas.microsoft.com/office/powerpoint/2010/main" val="377771415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noEditPoints="1"/>
          </p:cNvSpPr>
          <p:nvPr>
            <p:ph type="title"/>
          </p:nvPr>
        </p:nvSpPr>
        <p:spPr/>
        <p:txBody>
          <a:bodyPr/>
          <a:lstStyle/>
          <a:p>
            <a:r>
              <a:rPr lang="en-US"/>
              <a:t>Click to edit Master title style</a:t>
            </a:r>
            <a:endParaRPr lang="en-IN"/>
          </a:p>
        </p:txBody>
      </p:sp>
      <p:sp>
        <p:nvSpPr>
          <p:cNvPr id="3" name="Vertical Text Placeholder 2"/>
          <p:cNvSpPr>
            <a:spLocks noGrp="1" noEditPoints="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noEditPoints="1"/>
          </p:cNvSpPr>
          <p:nvPr>
            <p:ph type="dt" sz="half" idx="10"/>
          </p:nvPr>
        </p:nvSpPr>
        <p:spPr/>
        <p:txBody>
          <a:bodyPr/>
          <a:lstStyle/>
          <a:p>
            <a:fld id="{989403F5-A967-45B9-AB93-6DFB1BAAE74B}" type="datetime1">
              <a:rPr lang="en-IN" smtClean="0"/>
              <a:t>29-10-2024</a:t>
            </a:fld>
            <a:endParaRPr lang="en-IN" dirty="0"/>
          </a:p>
        </p:txBody>
      </p:sp>
      <p:sp>
        <p:nvSpPr>
          <p:cNvPr id="5" name="Footer Placeholder 4"/>
          <p:cNvSpPr>
            <a:spLocks noGrp="1" noEditPoints="1"/>
          </p:cNvSpPr>
          <p:nvPr>
            <p:ph type="ftr" sz="quarter" idx="11"/>
          </p:nvPr>
        </p:nvSpPr>
        <p:spPr/>
        <p:txBody>
          <a:bodyPr/>
          <a:lstStyle/>
          <a:p>
            <a:r>
              <a:rPr lang="en-IN" dirty="0"/>
              <a:t>Team G012</a:t>
            </a:r>
          </a:p>
        </p:txBody>
      </p:sp>
      <p:sp>
        <p:nvSpPr>
          <p:cNvPr id="6" name="Slide Number Placeholder 5"/>
          <p:cNvSpPr>
            <a:spLocks noGrp="1" noEditPoints="1"/>
          </p:cNvSpPr>
          <p:nvPr>
            <p:ph type="sldNum" sz="quarter" idx="12"/>
          </p:nvPr>
        </p:nvSpPr>
        <p:spPr/>
        <p:txBody>
          <a:bodyPr/>
          <a:lstStyle/>
          <a:p>
            <a:fld id="{12EC02DA-033E-4E45-979C-FC77C52540B5}" type="slidenum">
              <a:rPr lang="en-IN" smtClean="0"/>
              <a:t>‹#›</a:t>
            </a:fld>
            <a:endParaRPr lang="en-IN" dirty="0"/>
          </a:p>
        </p:txBody>
      </p:sp>
    </p:spTree>
    <p:extLst>
      <p:ext uri="{BB962C8B-B14F-4D97-AF65-F5344CB8AC3E}">
        <p14:creationId xmlns:p14="http://schemas.microsoft.com/office/powerpoint/2010/main" val="371351057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noEditPoints="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p:cNvSpPr>
            <a:spLocks noGrp="1" noEditPoints="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noEditPoints="1"/>
          </p:cNvSpPr>
          <p:nvPr>
            <p:ph type="dt" sz="half" idx="10"/>
          </p:nvPr>
        </p:nvSpPr>
        <p:spPr/>
        <p:txBody>
          <a:bodyPr/>
          <a:lstStyle/>
          <a:p>
            <a:fld id="{F1EC7D76-3A08-4686-A93A-2D742E9EF3B3}" type="datetime1">
              <a:rPr lang="en-IN" smtClean="0"/>
              <a:t>29-10-2024</a:t>
            </a:fld>
            <a:endParaRPr lang="en-IN" dirty="0"/>
          </a:p>
        </p:txBody>
      </p:sp>
      <p:sp>
        <p:nvSpPr>
          <p:cNvPr id="5" name="Footer Placeholder 4"/>
          <p:cNvSpPr>
            <a:spLocks noGrp="1" noEditPoints="1"/>
          </p:cNvSpPr>
          <p:nvPr>
            <p:ph type="ftr" sz="quarter" idx="11"/>
          </p:nvPr>
        </p:nvSpPr>
        <p:spPr/>
        <p:txBody>
          <a:bodyPr/>
          <a:lstStyle/>
          <a:p>
            <a:r>
              <a:rPr lang="en-IN" dirty="0"/>
              <a:t>Team G012</a:t>
            </a:r>
          </a:p>
        </p:txBody>
      </p:sp>
      <p:sp>
        <p:nvSpPr>
          <p:cNvPr id="6" name="Slide Number Placeholder 5"/>
          <p:cNvSpPr>
            <a:spLocks noGrp="1" noEditPoints="1"/>
          </p:cNvSpPr>
          <p:nvPr>
            <p:ph type="sldNum" sz="quarter" idx="12"/>
          </p:nvPr>
        </p:nvSpPr>
        <p:spPr/>
        <p:txBody>
          <a:bodyPr/>
          <a:lstStyle/>
          <a:p>
            <a:fld id="{12EC02DA-033E-4E45-979C-FC77C52540B5}" type="slidenum">
              <a:rPr lang="en-IN" smtClean="0"/>
              <a:t>‹#›</a:t>
            </a:fld>
            <a:endParaRPr lang="en-IN" dirty="0"/>
          </a:p>
        </p:txBody>
      </p:sp>
    </p:spTree>
    <p:extLst>
      <p:ext uri="{BB962C8B-B14F-4D97-AF65-F5344CB8AC3E}">
        <p14:creationId xmlns:p14="http://schemas.microsoft.com/office/powerpoint/2010/main" val="18680964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noEditPoints="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p:cNvSpPr>
            <a:spLocks noGrp="1" noEditPoints="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noEditPoints="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noEditPoints="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noEditPoints="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noEditPoints="1"/>
          </p:cNvSpPr>
          <p:nvPr>
            <p:ph type="dt" sz="half" idx="10"/>
          </p:nvPr>
        </p:nvSpPr>
        <p:spPr/>
        <p:txBody>
          <a:bodyPr/>
          <a:lstStyle/>
          <a:p>
            <a:fld id="{981981B2-CC94-432A-A812-AD7C9B637D93}" type="datetime1">
              <a:rPr lang="en-IN" smtClean="0"/>
              <a:t>29-10-2024</a:t>
            </a:fld>
            <a:endParaRPr lang="en-IN" dirty="0"/>
          </a:p>
        </p:txBody>
      </p:sp>
      <p:sp>
        <p:nvSpPr>
          <p:cNvPr id="8" name="Footer Placeholder 7"/>
          <p:cNvSpPr>
            <a:spLocks noGrp="1" noEditPoints="1"/>
          </p:cNvSpPr>
          <p:nvPr>
            <p:ph type="ftr" sz="quarter" idx="11"/>
          </p:nvPr>
        </p:nvSpPr>
        <p:spPr/>
        <p:txBody>
          <a:bodyPr/>
          <a:lstStyle/>
          <a:p>
            <a:r>
              <a:rPr lang="en-IN"/>
              <a:t>Team -31</a:t>
            </a:r>
            <a:endParaRPr lang="en-IN" dirty="0"/>
          </a:p>
        </p:txBody>
      </p:sp>
      <p:sp>
        <p:nvSpPr>
          <p:cNvPr id="9" name="Slide Number Placeholder 8"/>
          <p:cNvSpPr>
            <a:spLocks noGrp="1" noEditPoints="1"/>
          </p:cNvSpPr>
          <p:nvPr>
            <p:ph type="sldNum" sz="quarter" idx="12"/>
          </p:nvPr>
        </p:nvSpPr>
        <p:spPr/>
        <p:txBody>
          <a:bodyPr/>
          <a:lstStyle/>
          <a:p>
            <a:fld id="{12EC02DA-033E-4E45-979C-FC77C52540B5}" type="slidenum">
              <a:rPr lang="en-IN" smtClean="0"/>
              <a:t>‹#›</a:t>
            </a:fld>
            <a:endParaRPr lang="en-IN"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noEditPoints="1"/>
          </p:cNvSpPr>
          <p:nvPr>
            <p:ph type="title"/>
          </p:nvPr>
        </p:nvSpPr>
        <p:spPr/>
        <p:txBody>
          <a:bodyPr/>
          <a:lstStyle/>
          <a:p>
            <a:r>
              <a:rPr lang="en-US"/>
              <a:t>Click to edit Master title style</a:t>
            </a:r>
            <a:endParaRPr lang="en-IN"/>
          </a:p>
        </p:txBody>
      </p:sp>
      <p:sp>
        <p:nvSpPr>
          <p:cNvPr id="3" name="Date Placeholder 2"/>
          <p:cNvSpPr>
            <a:spLocks noGrp="1" noEditPoints="1"/>
          </p:cNvSpPr>
          <p:nvPr>
            <p:ph type="dt" sz="half" idx="10"/>
          </p:nvPr>
        </p:nvSpPr>
        <p:spPr/>
        <p:txBody>
          <a:bodyPr/>
          <a:lstStyle/>
          <a:p>
            <a:fld id="{69766E69-837E-4C41-96C8-4D1AC0E487BC}" type="datetime1">
              <a:rPr lang="en-IN" smtClean="0"/>
              <a:t>29-10-2024</a:t>
            </a:fld>
            <a:endParaRPr lang="en-IN" dirty="0"/>
          </a:p>
        </p:txBody>
      </p:sp>
      <p:sp>
        <p:nvSpPr>
          <p:cNvPr id="4" name="Footer Placeholder 3"/>
          <p:cNvSpPr>
            <a:spLocks noGrp="1" noEditPoints="1"/>
          </p:cNvSpPr>
          <p:nvPr>
            <p:ph type="ftr" sz="quarter" idx="11"/>
          </p:nvPr>
        </p:nvSpPr>
        <p:spPr/>
        <p:txBody>
          <a:bodyPr/>
          <a:lstStyle/>
          <a:p>
            <a:r>
              <a:rPr lang="en-IN"/>
              <a:t>Team -31</a:t>
            </a:r>
            <a:endParaRPr lang="en-IN" dirty="0"/>
          </a:p>
        </p:txBody>
      </p:sp>
      <p:sp>
        <p:nvSpPr>
          <p:cNvPr id="5" name="Slide Number Placeholder 4"/>
          <p:cNvSpPr>
            <a:spLocks noGrp="1" noEditPoints="1"/>
          </p:cNvSpPr>
          <p:nvPr>
            <p:ph type="sldNum" sz="quarter" idx="12"/>
          </p:nvPr>
        </p:nvSpPr>
        <p:spPr/>
        <p:txBody>
          <a:bodyPr/>
          <a:lstStyle/>
          <a:p>
            <a:fld id="{12EC02DA-033E-4E45-979C-FC77C52540B5}" type="slidenum">
              <a:rPr lang="en-IN" smtClean="0"/>
              <a:t>‹#›</a:t>
            </a:fld>
            <a:endParaRPr lang="en-IN"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noEditPoints="1"/>
          </p:cNvSpPr>
          <p:nvPr>
            <p:ph type="dt" sz="half" idx="10"/>
          </p:nvPr>
        </p:nvSpPr>
        <p:spPr/>
        <p:txBody>
          <a:bodyPr/>
          <a:lstStyle/>
          <a:p>
            <a:fld id="{32C46DF2-B9BA-4BC7-89B9-8DAD5D410ACE}" type="datetime1">
              <a:rPr lang="en-IN" smtClean="0"/>
              <a:t>29-10-2024</a:t>
            </a:fld>
            <a:endParaRPr lang="en-IN" dirty="0"/>
          </a:p>
        </p:txBody>
      </p:sp>
      <p:sp>
        <p:nvSpPr>
          <p:cNvPr id="3" name="Footer Placeholder 2"/>
          <p:cNvSpPr>
            <a:spLocks noGrp="1" noEditPoints="1"/>
          </p:cNvSpPr>
          <p:nvPr>
            <p:ph type="ftr" sz="quarter" idx="11"/>
          </p:nvPr>
        </p:nvSpPr>
        <p:spPr/>
        <p:txBody>
          <a:bodyPr/>
          <a:lstStyle/>
          <a:p>
            <a:r>
              <a:rPr lang="en-IN"/>
              <a:t>Team -31</a:t>
            </a:r>
            <a:endParaRPr lang="en-IN" dirty="0"/>
          </a:p>
        </p:txBody>
      </p:sp>
      <p:sp>
        <p:nvSpPr>
          <p:cNvPr id="4" name="Slide Number Placeholder 3"/>
          <p:cNvSpPr>
            <a:spLocks noGrp="1" noEditPoints="1"/>
          </p:cNvSpPr>
          <p:nvPr>
            <p:ph type="sldNum" sz="quarter" idx="12"/>
          </p:nvPr>
        </p:nvSpPr>
        <p:spPr/>
        <p:txBody>
          <a:bodyPr/>
          <a:lstStyle/>
          <a:p>
            <a:fld id="{12EC02DA-033E-4E45-979C-FC77C52540B5}" type="slidenum">
              <a:rPr lang="en-IN" smtClean="0"/>
              <a:t>‹#›</a:t>
            </a:fld>
            <a:endParaRPr lang="en-IN"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noEditPoints="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p:cNvSpPr>
            <a:spLocks noGrp="1" noEditPoints="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noEditPoints="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noEditPoints="1"/>
          </p:cNvSpPr>
          <p:nvPr>
            <p:ph type="dt" sz="half" idx="10"/>
          </p:nvPr>
        </p:nvSpPr>
        <p:spPr/>
        <p:txBody>
          <a:bodyPr/>
          <a:lstStyle/>
          <a:p>
            <a:fld id="{26AA35A3-C802-4F96-AD57-BA2EBE2CBF30}" type="datetime1">
              <a:rPr lang="en-IN" smtClean="0"/>
              <a:t>29-10-2024</a:t>
            </a:fld>
            <a:endParaRPr lang="en-IN" dirty="0"/>
          </a:p>
        </p:txBody>
      </p:sp>
      <p:sp>
        <p:nvSpPr>
          <p:cNvPr id="6" name="Footer Placeholder 5"/>
          <p:cNvSpPr>
            <a:spLocks noGrp="1" noEditPoints="1"/>
          </p:cNvSpPr>
          <p:nvPr>
            <p:ph type="ftr" sz="quarter" idx="11"/>
          </p:nvPr>
        </p:nvSpPr>
        <p:spPr/>
        <p:txBody>
          <a:bodyPr/>
          <a:lstStyle/>
          <a:p>
            <a:r>
              <a:rPr lang="en-IN"/>
              <a:t>Team -31</a:t>
            </a:r>
            <a:endParaRPr lang="en-IN" dirty="0"/>
          </a:p>
        </p:txBody>
      </p:sp>
      <p:sp>
        <p:nvSpPr>
          <p:cNvPr id="7" name="Slide Number Placeholder 6"/>
          <p:cNvSpPr>
            <a:spLocks noGrp="1" noEditPoints="1"/>
          </p:cNvSpPr>
          <p:nvPr>
            <p:ph type="sldNum" sz="quarter" idx="12"/>
          </p:nvPr>
        </p:nvSpPr>
        <p:spPr/>
        <p:txBody>
          <a:bodyPr/>
          <a:lstStyle/>
          <a:p>
            <a:fld id="{12EC02DA-033E-4E45-979C-FC77C52540B5}" type="slidenum">
              <a:rPr lang="en-IN" smtClean="0"/>
              <a:t>‹#›</a:t>
            </a:fld>
            <a:endParaRPr lang="en-IN"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noEditPoints="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p:cNvSpPr>
            <a:spLocks noGrp="1" noEditPoints="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IN" dirty="0"/>
          </a:p>
        </p:txBody>
      </p:sp>
      <p:sp>
        <p:nvSpPr>
          <p:cNvPr id="4" name="Text Placeholder 3"/>
          <p:cNvSpPr>
            <a:spLocks noGrp="1" noEditPoints="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noEditPoints="1"/>
          </p:cNvSpPr>
          <p:nvPr>
            <p:ph type="dt" sz="half" idx="10"/>
          </p:nvPr>
        </p:nvSpPr>
        <p:spPr/>
        <p:txBody>
          <a:bodyPr/>
          <a:lstStyle/>
          <a:p>
            <a:fld id="{5BF3FD27-52A4-4265-BD94-1B89DD7C4D90}" type="datetime1">
              <a:rPr lang="en-IN" smtClean="0"/>
              <a:t>29-10-2024</a:t>
            </a:fld>
            <a:endParaRPr lang="en-IN" dirty="0"/>
          </a:p>
        </p:txBody>
      </p:sp>
      <p:sp>
        <p:nvSpPr>
          <p:cNvPr id="6" name="Footer Placeholder 5"/>
          <p:cNvSpPr>
            <a:spLocks noGrp="1" noEditPoints="1"/>
          </p:cNvSpPr>
          <p:nvPr>
            <p:ph type="ftr" sz="quarter" idx="11"/>
          </p:nvPr>
        </p:nvSpPr>
        <p:spPr/>
        <p:txBody>
          <a:bodyPr/>
          <a:lstStyle/>
          <a:p>
            <a:r>
              <a:rPr lang="en-IN"/>
              <a:t>Team -31</a:t>
            </a:r>
            <a:endParaRPr lang="en-IN" dirty="0"/>
          </a:p>
        </p:txBody>
      </p:sp>
      <p:sp>
        <p:nvSpPr>
          <p:cNvPr id="7" name="Slide Number Placeholder 6"/>
          <p:cNvSpPr>
            <a:spLocks noGrp="1" noEditPoints="1"/>
          </p:cNvSpPr>
          <p:nvPr>
            <p:ph type="sldNum" sz="quarter" idx="12"/>
          </p:nvPr>
        </p:nvSpPr>
        <p:spPr/>
        <p:txBody>
          <a:bodyPr/>
          <a:lstStyle/>
          <a:p>
            <a:fld id="{12EC02DA-033E-4E45-979C-FC77C52540B5}" type="slidenum">
              <a:rPr lang="en-IN" smtClean="0"/>
              <a:t>‹#›</a:t>
            </a:fld>
            <a:endParaRPr lang="en-IN"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noEditPoints="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noEditPoints="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4" name="Date Placeholder 3"/>
          <p:cNvSpPr>
            <a:spLocks noGrp="1" noEditPoints="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7A34480-CF20-4101-98CC-4D9B1587E66A}" type="datetime1">
              <a:rPr lang="en-IN" smtClean="0"/>
              <a:t>29-10-2024</a:t>
            </a:fld>
            <a:endParaRPr lang="en-IN" dirty="0"/>
          </a:p>
        </p:txBody>
      </p:sp>
      <p:sp>
        <p:nvSpPr>
          <p:cNvPr id="5" name="Footer Placeholder 4"/>
          <p:cNvSpPr>
            <a:spLocks noGrp="1" noEditPoints="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a:t>Team -31</a:t>
            </a:r>
            <a:endParaRPr lang="en-IN" dirty="0"/>
          </a:p>
        </p:txBody>
      </p:sp>
      <p:sp>
        <p:nvSpPr>
          <p:cNvPr id="6" name="Slide Number Placeholder 5"/>
          <p:cNvSpPr>
            <a:spLocks noGrp="1" noEditPoints="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2EC02DA-033E-4E45-979C-FC77C52540B5}" type="slidenum">
              <a:rPr lang="en-IN" smtClean="0"/>
              <a:t>‹#›</a:t>
            </a:fld>
            <a:endParaRPr lang="en-IN"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3FF2148-43DA-DED7-E6D1-DDA1A4DE7FC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04E3BFCC-D65F-11FB-C449-6B81814E26F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AEDE8AA-F180-54A3-1C71-7D879609967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96C9504-E6CE-4907-99F7-441EAFE3DD50}" type="datetime1">
              <a:rPr lang="en-IN" smtClean="0"/>
              <a:t>29-10-2024</a:t>
            </a:fld>
            <a:endParaRPr lang="en-IN"/>
          </a:p>
        </p:txBody>
      </p:sp>
      <p:sp>
        <p:nvSpPr>
          <p:cNvPr id="5" name="Footer Placeholder 4">
            <a:extLst>
              <a:ext uri="{FF2B5EF4-FFF2-40B4-BE49-F238E27FC236}">
                <a16:creationId xmlns:a16="http://schemas.microsoft.com/office/drawing/2014/main" id="{0032A107-4F01-D6A7-5B3B-AD9A6F463B2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a:t>Team -31</a:t>
            </a:r>
          </a:p>
        </p:txBody>
      </p:sp>
      <p:sp>
        <p:nvSpPr>
          <p:cNvPr id="6" name="Slide Number Placeholder 5">
            <a:extLst>
              <a:ext uri="{FF2B5EF4-FFF2-40B4-BE49-F238E27FC236}">
                <a16:creationId xmlns:a16="http://schemas.microsoft.com/office/drawing/2014/main" id="{290E7A4E-0143-5CB3-F980-DFACF21F649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AE95ADE-E3AE-46D8-B752-ABF6645AD716}" type="slidenum">
              <a:rPr lang="en-IN" smtClean="0"/>
              <a:t>‹#›</a:t>
            </a:fld>
            <a:endParaRPr lang="en-IN"/>
          </a:p>
        </p:txBody>
      </p:sp>
    </p:spTree>
    <p:extLst>
      <p:ext uri="{BB962C8B-B14F-4D97-AF65-F5344CB8AC3E}">
        <p14:creationId xmlns:p14="http://schemas.microsoft.com/office/powerpoint/2010/main" val="98789294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61DFCC-5D5F-7C89-8C24-3E395510E5E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D96B39F1-C06D-74E6-4D76-C85E8CA61DD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79D20B0-4929-CB3A-D454-B5D6E6DBE22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B6E2C1C-C46A-4EC7-B682-7567C51A43D5}" type="datetime1">
              <a:rPr lang="en-IN" smtClean="0"/>
              <a:t>29-10-2024</a:t>
            </a:fld>
            <a:endParaRPr lang="en-IN"/>
          </a:p>
        </p:txBody>
      </p:sp>
      <p:sp>
        <p:nvSpPr>
          <p:cNvPr id="5" name="Footer Placeholder 4">
            <a:extLst>
              <a:ext uri="{FF2B5EF4-FFF2-40B4-BE49-F238E27FC236}">
                <a16:creationId xmlns:a16="http://schemas.microsoft.com/office/drawing/2014/main" id="{2534D9E4-9BCF-BD80-4AC5-0E2BBE532FF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a:t>Team -31</a:t>
            </a:r>
          </a:p>
        </p:txBody>
      </p:sp>
      <p:sp>
        <p:nvSpPr>
          <p:cNvPr id="6" name="Slide Number Placeholder 5">
            <a:extLst>
              <a:ext uri="{FF2B5EF4-FFF2-40B4-BE49-F238E27FC236}">
                <a16:creationId xmlns:a16="http://schemas.microsoft.com/office/drawing/2014/main" id="{9F22D30E-4F75-406E-239E-021E95242CC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113908F-5740-416D-8FC3-9F516B092C81}" type="slidenum">
              <a:rPr lang="en-IN" smtClean="0"/>
              <a:t>‹#›</a:t>
            </a:fld>
            <a:endParaRPr lang="en-IN"/>
          </a:p>
        </p:txBody>
      </p:sp>
    </p:spTree>
    <p:extLst>
      <p:ext uri="{BB962C8B-B14F-4D97-AF65-F5344CB8AC3E}">
        <p14:creationId xmlns:p14="http://schemas.microsoft.com/office/powerpoint/2010/main" val="51437062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noEditPoints="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noEditPoints="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4" name="Date Placeholder 3"/>
          <p:cNvSpPr>
            <a:spLocks noGrp="1" noEditPoints="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2A02246-49B5-4C85-B895-B2937E898145}" type="datetime1">
              <a:rPr lang="en-IN" smtClean="0"/>
              <a:t>29-10-2024</a:t>
            </a:fld>
            <a:endParaRPr lang="en-IN" dirty="0"/>
          </a:p>
        </p:txBody>
      </p:sp>
      <p:sp>
        <p:nvSpPr>
          <p:cNvPr id="5" name="Footer Placeholder 4"/>
          <p:cNvSpPr>
            <a:spLocks noGrp="1" noEditPoints="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dirty="0"/>
              <a:t>Team G012</a:t>
            </a:r>
          </a:p>
        </p:txBody>
      </p:sp>
      <p:sp>
        <p:nvSpPr>
          <p:cNvPr id="6" name="Slide Number Placeholder 5"/>
          <p:cNvSpPr>
            <a:spLocks noGrp="1" noEditPoints="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2EC02DA-033E-4E45-979C-FC77C52540B5}" type="slidenum">
              <a:rPr lang="en-IN" smtClean="0"/>
              <a:t>‹#›</a:t>
            </a:fld>
            <a:endParaRPr lang="en-IN" dirty="0"/>
          </a:p>
        </p:txBody>
      </p:sp>
    </p:spTree>
    <p:extLst>
      <p:ext uri="{BB962C8B-B14F-4D97-AF65-F5344CB8AC3E}">
        <p14:creationId xmlns:p14="http://schemas.microsoft.com/office/powerpoint/2010/main" val="3589663502"/>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sldNum="0"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17.jp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6.jpg"/><Relationship Id="rId5" Type="http://schemas.openxmlformats.org/officeDocument/2006/relationships/image" Target="../media/image15.jpg"/><Relationship Id="rId4" Type="http://schemas.openxmlformats.org/officeDocument/2006/relationships/image" Target="../media/image14.jpg"/></Relationships>
</file>

<file path=ppt/slides/_rels/slide1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20.png"/><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jpeg"/><Relationship Id="rId7" Type="http://schemas.microsoft.com/office/2007/relationships/hdphoto" Target="../media/hdphoto1.wdp"/><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jpe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jpeg"/><Relationship Id="rId1" Type="http://schemas.openxmlformats.org/officeDocument/2006/relationships/slideLayout" Target="../slideLayouts/slideLayout24.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jpeg"/><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jpe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1.jpeg"/><Relationship Id="rId1" Type="http://schemas.openxmlformats.org/officeDocument/2006/relationships/slideLayout" Target="../slideLayouts/slideLayout13.xml"/><Relationship Id="rId4" Type="http://schemas.openxmlformats.org/officeDocument/2006/relationships/image" Target="../media/image31.jpg"/></Relationships>
</file>

<file path=ppt/slides/_rels/slide2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2.pn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1.jpeg"/><Relationship Id="rId1" Type="http://schemas.openxmlformats.org/officeDocument/2006/relationships/slideLayout" Target="../slideLayouts/slideLayout13.xml"/><Relationship Id="rId4" Type="http://schemas.openxmlformats.org/officeDocument/2006/relationships/image" Target="../media/image34.jpg"/></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3.xml"/><Relationship Id="rId1" Type="http://schemas.openxmlformats.org/officeDocument/2006/relationships/slideLayout" Target="../slideLayouts/slideLayout13.xml"/><Relationship Id="rId5" Type="http://schemas.openxmlformats.org/officeDocument/2006/relationships/image" Target="../media/image36.jpg"/><Relationship Id="rId4" Type="http://schemas.openxmlformats.org/officeDocument/2006/relationships/image" Target="../media/image35.jpg"/></Relationships>
</file>

<file path=ppt/slides/_rels/slide32.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png"/><Relationship Id="rId7" Type="http://schemas.openxmlformats.org/officeDocument/2006/relationships/image" Target="../media/image42.jpeg"/><Relationship Id="rId2" Type="http://schemas.openxmlformats.org/officeDocument/2006/relationships/image" Target="../media/image37.png"/><Relationship Id="rId1" Type="http://schemas.openxmlformats.org/officeDocument/2006/relationships/slideLayout" Target="../slideLayouts/slideLayout12.xml"/><Relationship Id="rId6" Type="http://schemas.openxmlformats.org/officeDocument/2006/relationships/image" Target="../media/image41.jpeg"/><Relationship Id="rId5" Type="http://schemas.openxmlformats.org/officeDocument/2006/relationships/image" Target="../media/image40.png"/><Relationship Id="rId4" Type="http://schemas.openxmlformats.org/officeDocument/2006/relationships/image" Target="../media/image39.png"/><Relationship Id="rId9" Type="http://schemas.openxmlformats.org/officeDocument/2006/relationships/image" Target="../media/image1.jpeg"/></Relationships>
</file>

<file path=ppt/slides/_rels/slide3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37.xml"/><Relationship Id="rId1" Type="http://schemas.openxmlformats.org/officeDocument/2006/relationships/tags" Target="../tags/tag1.xml"/></Relationships>
</file>

<file path=ppt/slides/_rels/slide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jpeg"/><Relationship Id="rId7" Type="http://schemas.openxmlformats.org/officeDocument/2006/relationships/diagramColors" Target="../diagrams/colors1.xml"/><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 Id="rId9" Type="http://schemas.openxmlformats.org/officeDocument/2006/relationships/image" Target="../media/image4.png"/></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1.jpeg"/><Relationship Id="rId7"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noEditPoints="1"/>
          </p:cNvSpPr>
          <p:nvPr>
            <p:ph type="ctrTitle"/>
          </p:nvPr>
        </p:nvSpPr>
        <p:spPr>
          <a:xfrm>
            <a:off x="1523999" y="1062040"/>
            <a:ext cx="9599630" cy="549046"/>
          </a:xfrm>
        </p:spPr>
        <p:txBody>
          <a:bodyPr>
            <a:noAutofit/>
          </a:bodyPr>
          <a:lstStyle/>
          <a:p>
            <a:r>
              <a:rPr lang="en-US" sz="2800" b="1" dirty="0">
                <a:latin typeface="Times New Roman" panose="02020603050405020304" pitchFamily="18" charset="0"/>
                <a:cs typeface="Times New Roman" panose="02020603050405020304" pitchFamily="18" charset="0"/>
              </a:rPr>
              <a:t>IMAGE FORGERY DETECTION AND CLASSIFICATION</a:t>
            </a:r>
            <a:endParaRPr lang="en-IN" sz="2800" b="1" dirty="0">
              <a:latin typeface="Times New Roman" panose="02020603050405020304" pitchFamily="18" charset="0"/>
              <a:cs typeface="Times New Roman" panose="02020603050405020304" pitchFamily="18" charset="0"/>
            </a:endParaRPr>
          </a:p>
        </p:txBody>
      </p:sp>
      <p:sp>
        <p:nvSpPr>
          <p:cNvPr id="3" name="Subtitle 2"/>
          <p:cNvSpPr>
            <a:spLocks noGrp="1" noEditPoints="1"/>
          </p:cNvSpPr>
          <p:nvPr>
            <p:ph type="subTitle" idx="1"/>
          </p:nvPr>
        </p:nvSpPr>
        <p:spPr>
          <a:xfrm>
            <a:off x="1523999" y="1885859"/>
            <a:ext cx="9144000" cy="3391083"/>
          </a:xfrm>
        </p:spPr>
        <p:txBody>
          <a:bodyPr>
            <a:normAutofit/>
          </a:bodyPr>
          <a:lstStyle/>
          <a:p>
            <a:r>
              <a:rPr lang="en-IN" dirty="0">
                <a:latin typeface="Times New Roman" panose="02020603050405020304" pitchFamily="18" charset="0"/>
                <a:cs typeface="Times New Roman" panose="02020603050405020304" pitchFamily="18" charset="0"/>
              </a:rPr>
              <a:t>Phase 1- Review 2 </a:t>
            </a:r>
          </a:p>
          <a:p>
            <a:r>
              <a:rPr lang="en-IN" dirty="0">
                <a:latin typeface="Times New Roman" panose="02020603050405020304" pitchFamily="18" charset="0"/>
                <a:cs typeface="Times New Roman" panose="02020603050405020304" pitchFamily="18" charset="0"/>
              </a:rPr>
              <a:t>Group No : 31</a:t>
            </a:r>
          </a:p>
          <a:p>
            <a:r>
              <a:rPr lang="en-IN" dirty="0">
                <a:latin typeface="Times New Roman" panose="02020603050405020304" pitchFamily="18" charset="0"/>
                <a:cs typeface="Times New Roman" panose="02020603050405020304" pitchFamily="18" charset="0"/>
              </a:rPr>
              <a:t>GUIDE: </a:t>
            </a:r>
            <a:r>
              <a:rPr lang="en-IN" dirty="0" err="1">
                <a:latin typeface="Times New Roman" panose="02020603050405020304" pitchFamily="18" charset="0"/>
                <a:cs typeface="Times New Roman" panose="02020603050405020304" pitchFamily="18" charset="0"/>
              </a:rPr>
              <a:t>Dr.</a:t>
            </a:r>
            <a:r>
              <a:rPr lang="en-IN" dirty="0">
                <a:latin typeface="Times New Roman" panose="02020603050405020304" pitchFamily="18" charset="0"/>
                <a:cs typeface="Times New Roman" panose="02020603050405020304" pitchFamily="18" charset="0"/>
              </a:rPr>
              <a:t> Aarthi R</a:t>
            </a:r>
          </a:p>
          <a:p>
            <a:endParaRPr lang="en-IN" dirty="0">
              <a:latin typeface="Times New Roman" panose="02020603050405020304" pitchFamily="18" charset="0"/>
              <a:cs typeface="Times New Roman" panose="02020603050405020304" pitchFamily="18" charset="0"/>
            </a:endParaRPr>
          </a:p>
        </p:txBody>
      </p:sp>
      <p:sp>
        <p:nvSpPr>
          <p:cNvPr id="4" name="Rectangle: Rounded Corners 3"/>
          <p:cNvSpPr/>
          <p:nvPr/>
        </p:nvSpPr>
        <p:spPr>
          <a:xfrm>
            <a:off x="555812" y="726142"/>
            <a:ext cx="11214847" cy="5710518"/>
          </a:xfrm>
          <a:prstGeom prst="roundRect">
            <a:avLst/>
          </a:prstGeom>
          <a:noFill/>
          <a:ln w="38100">
            <a:solidFill>
              <a:schemeClr val="tx2">
                <a:lumMod val="60000"/>
                <a:lumOff val="4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IN" dirty="0"/>
          </a:p>
        </p:txBody>
      </p:sp>
      <p:sp>
        <p:nvSpPr>
          <p:cNvPr id="6" name="Date Placeholder 5"/>
          <p:cNvSpPr>
            <a:spLocks noGrp="1" noEditPoints="1"/>
          </p:cNvSpPr>
          <p:nvPr>
            <p:ph type="dt" sz="half" idx="10"/>
          </p:nvPr>
        </p:nvSpPr>
        <p:spPr>
          <a:xfrm>
            <a:off x="468406" y="6467756"/>
            <a:ext cx="2743200" cy="365125"/>
          </a:xfrm>
        </p:spPr>
        <p:txBody>
          <a:bodyPr/>
          <a:lstStyle/>
          <a:p>
            <a:fld id="{8119EFCA-8E4E-4F74-BC50-C2C83FD88BFD}" type="datetime1">
              <a:rPr lang="en-IN" sz="2000" smtClean="0">
                <a:solidFill>
                  <a:schemeClr val="tx1"/>
                </a:solidFill>
                <a:latin typeface="Times New Roman" panose="02020603050405020304" pitchFamily="18" charset="0"/>
                <a:cs typeface="Times New Roman" panose="02020603050405020304" pitchFamily="18" charset="0"/>
              </a:rPr>
              <a:t>29-10-2024</a:t>
            </a:fld>
            <a:endParaRPr lang="en-IN" sz="2000" dirty="0">
              <a:solidFill>
                <a:schemeClr val="tx1"/>
              </a:solidFill>
              <a:latin typeface="Times New Roman" panose="02020603050405020304" pitchFamily="18" charset="0"/>
              <a:cs typeface="Times New Roman" panose="02020603050405020304" pitchFamily="18" charset="0"/>
            </a:endParaRPr>
          </a:p>
        </p:txBody>
      </p:sp>
      <p:pic>
        <p:nvPicPr>
          <p:cNvPr id="1026" name="Picture 2" descr="Amrita Vishwa Vidyapeetham, Coimbatore: Courses, Fees ..."/>
          <p:cNvPicPr>
            <a:picLocks noChangeAspect="1" noChangeArrowheads="1"/>
          </p:cNvPicPr>
          <p:nvPr/>
        </p:nvPicPr>
        <p:blipFill>
          <a:blip r:embed="rId3"/>
          <a:srcRect/>
          <a:stretch>
            <a:fillRect/>
          </a:stretch>
        </p:blipFill>
        <p:spPr bwMode="auto">
          <a:xfrm>
            <a:off x="31937" y="25119"/>
            <a:ext cx="965000" cy="943069"/>
          </a:xfrm>
          <a:prstGeom prst="rect">
            <a:avLst/>
          </a:prstGeom>
          <a:noFill/>
        </p:spPr>
      </p:pic>
      <p:graphicFrame>
        <p:nvGraphicFramePr>
          <p:cNvPr id="15" name="Table 15"/>
          <p:cNvGraphicFramePr>
            <a:graphicFrameLocks noGrp="1"/>
          </p:cNvGraphicFramePr>
          <p:nvPr>
            <p:extLst>
              <p:ext uri="{D42A27DB-BD31-4B8C-83A1-F6EECF244321}">
                <p14:modId xmlns:p14="http://schemas.microsoft.com/office/powerpoint/2010/main" val="1566032643"/>
              </p:ext>
            </p:extLst>
          </p:nvPr>
        </p:nvGraphicFramePr>
        <p:xfrm>
          <a:off x="2257324" y="3429000"/>
          <a:ext cx="7103492" cy="2122713"/>
        </p:xfrm>
        <a:graphic>
          <a:graphicData uri="http://schemas.openxmlformats.org/drawingml/2006/table">
            <a:tbl>
              <a:tblPr firstRow="1" bandRow="1">
                <a:tableStyleId>{7DF18680-E054-41AD-8BC1-D1AEF772440D}</a:tableStyleId>
              </a:tblPr>
              <a:tblGrid>
                <a:gridCol w="4134992">
                  <a:extLst>
                    <a:ext uri="{9D8B030D-6E8A-4147-A177-3AD203B41FA5}">
                      <a16:colId xmlns:a16="http://schemas.microsoft.com/office/drawing/2014/main" val="20000"/>
                    </a:ext>
                  </a:extLst>
                </a:gridCol>
                <a:gridCol w="2968500">
                  <a:extLst>
                    <a:ext uri="{9D8B030D-6E8A-4147-A177-3AD203B41FA5}">
                      <a16:colId xmlns:a16="http://schemas.microsoft.com/office/drawing/2014/main" val="20001"/>
                    </a:ext>
                  </a:extLst>
                </a:gridCol>
              </a:tblGrid>
              <a:tr h="370713">
                <a:tc>
                  <a:txBody>
                    <a:bodyPr/>
                    <a:lstStyle/>
                    <a:p>
                      <a:r>
                        <a:rPr lang="en-US" dirty="0">
                          <a:solidFill>
                            <a:schemeClr val="bg1"/>
                          </a:solidFill>
                          <a:latin typeface="+mn-lt"/>
                        </a:rPr>
                        <a:t>NAME</a:t>
                      </a:r>
                      <a:endParaRPr lang="en-IN" dirty="0">
                        <a:solidFill>
                          <a:schemeClr val="bg1"/>
                        </a:solidFill>
                        <a:latin typeface="+mn-lt"/>
                      </a:endParaRPr>
                    </a:p>
                  </a:txBody>
                  <a:tcPr/>
                </a:tc>
                <a:tc>
                  <a:txBody>
                    <a:bodyPr/>
                    <a:lstStyle/>
                    <a:p>
                      <a:r>
                        <a:rPr lang="en-US" dirty="0">
                          <a:solidFill>
                            <a:schemeClr val="bg1"/>
                          </a:solidFill>
                          <a:latin typeface="+mn-lt"/>
                        </a:rPr>
                        <a:t>ROLL NUMBER</a:t>
                      </a:r>
                      <a:endParaRPr lang="en-IN" dirty="0">
                        <a:solidFill>
                          <a:schemeClr val="bg1"/>
                        </a:solidFill>
                        <a:latin typeface="+mn-lt"/>
                      </a:endParaRPr>
                    </a:p>
                  </a:txBody>
                  <a:tcPr/>
                </a:tc>
                <a:extLst>
                  <a:ext uri="{0D108BD9-81ED-4DB2-BD59-A6C34878D82A}">
                    <a16:rowId xmlns:a16="http://schemas.microsoft.com/office/drawing/2014/main" val="10000"/>
                  </a:ext>
                </a:extLst>
              </a:tr>
              <a:tr h="370713">
                <a:tc>
                  <a:txBody>
                    <a:bodyPr/>
                    <a:lstStyle/>
                    <a:p>
                      <a:r>
                        <a:rPr lang="en-US">
                          <a:latin typeface="+mn-lt"/>
                        </a:rPr>
                        <a:t>CHERUVU SAHITHEE VAIBHAV</a:t>
                      </a:r>
                      <a:endParaRPr lang="en-IN">
                        <a:latin typeface="+mn-lt"/>
                      </a:endParaRPr>
                    </a:p>
                  </a:txBody>
                  <a:tcPr/>
                </a:tc>
                <a:tc>
                  <a:txBody>
                    <a:bodyPr/>
                    <a:lstStyle/>
                    <a:p>
                      <a:r>
                        <a:rPr lang="en-US">
                          <a:latin typeface="+mn-lt"/>
                        </a:rPr>
                        <a:t>CB.EN.U4CSE21414</a:t>
                      </a:r>
                      <a:endParaRPr lang="en-IN">
                        <a:latin typeface="+mn-lt"/>
                      </a:endParaRPr>
                    </a:p>
                  </a:txBody>
                  <a:tcPr/>
                </a:tc>
                <a:extLst>
                  <a:ext uri="{0D108BD9-81ED-4DB2-BD59-A6C34878D82A}">
                    <a16:rowId xmlns:a16="http://schemas.microsoft.com/office/drawing/2014/main" val="10001"/>
                  </a:ext>
                </a:extLst>
              </a:tr>
              <a:tr h="370713">
                <a:tc>
                  <a:txBody>
                    <a:bodyPr/>
                    <a:lstStyle/>
                    <a:p>
                      <a:r>
                        <a:rPr lang="en-US" dirty="0">
                          <a:latin typeface="+mn-lt"/>
                        </a:rPr>
                        <a:t>KHAJI MAHAMMAD SAMI</a:t>
                      </a:r>
                      <a:endParaRPr lang="en-IN" dirty="0">
                        <a:latin typeface="+mn-lt"/>
                      </a:endParaRPr>
                    </a:p>
                  </a:txBody>
                  <a:tcPr/>
                </a:tc>
                <a:tc>
                  <a:txBody>
                    <a:bodyPr/>
                    <a:lstStyle/>
                    <a:p>
                      <a:r>
                        <a:rPr lang="en-US">
                          <a:latin typeface="+mn-lt"/>
                        </a:rPr>
                        <a:t>CB.EN.U4CSE21430</a:t>
                      </a:r>
                      <a:endParaRPr lang="en-IN">
                        <a:latin typeface="+mn-lt"/>
                      </a:endParaRPr>
                    </a:p>
                  </a:txBody>
                  <a:tcPr/>
                </a:tc>
                <a:extLst>
                  <a:ext uri="{0D108BD9-81ED-4DB2-BD59-A6C34878D82A}">
                    <a16:rowId xmlns:a16="http://schemas.microsoft.com/office/drawing/2014/main" val="10002"/>
                  </a:ext>
                </a:extLst>
              </a:tr>
              <a:tr h="639861">
                <a:tc>
                  <a:txBody>
                    <a:bodyPr/>
                    <a:lstStyle/>
                    <a:p>
                      <a:r>
                        <a:rPr lang="en-US">
                          <a:latin typeface="+mn-lt"/>
                        </a:rPr>
                        <a:t>NADIMPALLI UJWAL SRIMANTH VARMA</a:t>
                      </a:r>
                      <a:endParaRPr lang="en-IN">
                        <a:latin typeface="+mn-lt"/>
                      </a:endParaRPr>
                    </a:p>
                  </a:txBody>
                  <a:tcPr/>
                </a:tc>
                <a:tc>
                  <a:txBody>
                    <a:bodyPr/>
                    <a:lstStyle/>
                    <a:p>
                      <a:r>
                        <a:rPr lang="en-US">
                          <a:latin typeface="+mn-lt"/>
                        </a:rPr>
                        <a:t>CB.EN.U4CSE21440</a:t>
                      </a:r>
                      <a:endParaRPr lang="en-IN">
                        <a:latin typeface="+mn-lt"/>
                      </a:endParaRPr>
                    </a:p>
                  </a:txBody>
                  <a:tcPr/>
                </a:tc>
                <a:extLst>
                  <a:ext uri="{0D108BD9-81ED-4DB2-BD59-A6C34878D82A}">
                    <a16:rowId xmlns:a16="http://schemas.microsoft.com/office/drawing/2014/main" val="10003"/>
                  </a:ext>
                </a:extLst>
              </a:tr>
              <a:tr h="370713">
                <a:tc>
                  <a:txBody>
                    <a:bodyPr/>
                    <a:lstStyle/>
                    <a:p>
                      <a:r>
                        <a:rPr lang="en-US">
                          <a:latin typeface="+mn-lt"/>
                        </a:rPr>
                        <a:t>VINAYAKAN V S </a:t>
                      </a:r>
                      <a:endParaRPr lang="en-IN">
                        <a:latin typeface="+mn-lt"/>
                      </a:endParaRPr>
                    </a:p>
                  </a:txBody>
                  <a:tcPr/>
                </a:tc>
                <a:tc>
                  <a:txBody>
                    <a:bodyPr/>
                    <a:lstStyle/>
                    <a:p>
                      <a:r>
                        <a:rPr lang="en-US" dirty="0">
                          <a:latin typeface="+mn-lt"/>
                        </a:rPr>
                        <a:t>CB.EN.U4CSE21467</a:t>
                      </a:r>
                      <a:endParaRPr lang="en-IN" dirty="0">
                        <a:latin typeface="+mn-lt"/>
                      </a:endParaRPr>
                    </a:p>
                  </a:txBody>
                  <a:tcPr/>
                </a:tc>
                <a:extLst>
                  <a:ext uri="{0D108BD9-81ED-4DB2-BD59-A6C34878D82A}">
                    <a16:rowId xmlns:a16="http://schemas.microsoft.com/office/drawing/2014/main" val="10004"/>
                  </a:ext>
                </a:extLst>
              </a:tr>
            </a:tbl>
          </a:graphicData>
        </a:graphic>
      </p:graphicFrame>
      <p:sp>
        <p:nvSpPr>
          <p:cNvPr id="5" name="Slide Number Placeholder 4">
            <a:extLst>
              <a:ext uri="{FF2B5EF4-FFF2-40B4-BE49-F238E27FC236}">
                <a16:creationId xmlns:a16="http://schemas.microsoft.com/office/drawing/2014/main" id="{AE3C111E-18F6-E1AB-4223-CFE932CF8C5A}"/>
              </a:ext>
            </a:extLst>
          </p:cNvPr>
          <p:cNvSpPr>
            <a:spLocks noGrp="1"/>
          </p:cNvSpPr>
          <p:nvPr>
            <p:ph type="sldNum" sz="quarter" idx="12"/>
          </p:nvPr>
        </p:nvSpPr>
        <p:spPr/>
        <p:txBody>
          <a:bodyPr/>
          <a:lstStyle/>
          <a:p>
            <a:fld id="{12EC02DA-033E-4E45-979C-FC77C52540B5}" type="slidenum">
              <a:rPr lang="en-IN" smtClean="0"/>
              <a:t>1</a:t>
            </a:fld>
            <a:endParaRPr lang="en-IN" dirty="0"/>
          </a:p>
        </p:txBody>
      </p:sp>
      <p:sp>
        <p:nvSpPr>
          <p:cNvPr id="8" name="Footer Placeholder 7">
            <a:extLst>
              <a:ext uri="{FF2B5EF4-FFF2-40B4-BE49-F238E27FC236}">
                <a16:creationId xmlns:a16="http://schemas.microsoft.com/office/drawing/2014/main" id="{910D8DAF-B1E3-3DD0-55D6-FBD66874D112}"/>
              </a:ext>
            </a:extLst>
          </p:cNvPr>
          <p:cNvSpPr>
            <a:spLocks noGrp="1"/>
          </p:cNvSpPr>
          <p:nvPr>
            <p:ph type="ftr" sz="quarter" idx="11"/>
          </p:nvPr>
        </p:nvSpPr>
        <p:spPr/>
        <p:txBody>
          <a:bodyPr/>
          <a:lstStyle/>
          <a:p>
            <a:r>
              <a:rPr lang="en-IN"/>
              <a:t>Team -31</a:t>
            </a:r>
            <a:endParaRPr lang="en-IN"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mrita Vishwa Vidyapeetham, Coimbatore: Courses, Fees ...">
            <a:extLst>
              <a:ext uri="{FF2B5EF4-FFF2-40B4-BE49-F238E27FC236}">
                <a16:creationId xmlns:a16="http://schemas.microsoft.com/office/drawing/2014/main" id="{1A837CFA-2024-BD36-9CCC-72635041B4A1}"/>
              </a:ext>
            </a:extLst>
          </p:cNvPr>
          <p:cNvPicPr>
            <a:picLocks noChangeAspect="1" noChangeArrowheads="1"/>
          </p:cNvPicPr>
          <p:nvPr/>
        </p:nvPicPr>
        <p:blipFill>
          <a:blip r:embed="rId2"/>
          <a:srcRect/>
          <a:stretch>
            <a:fillRect/>
          </a:stretch>
        </p:blipFill>
        <p:spPr bwMode="auto">
          <a:xfrm>
            <a:off x="31937" y="25119"/>
            <a:ext cx="965000" cy="943069"/>
          </a:xfrm>
          <a:prstGeom prst="rect">
            <a:avLst/>
          </a:prstGeom>
          <a:noFill/>
        </p:spPr>
      </p:pic>
      <p:graphicFrame>
        <p:nvGraphicFramePr>
          <p:cNvPr id="5" name="Table 4">
            <a:extLst>
              <a:ext uri="{FF2B5EF4-FFF2-40B4-BE49-F238E27FC236}">
                <a16:creationId xmlns:a16="http://schemas.microsoft.com/office/drawing/2014/main" id="{5F8BF856-820B-1A4D-AE38-42BD4C661A9C}"/>
              </a:ext>
            </a:extLst>
          </p:cNvPr>
          <p:cNvGraphicFramePr>
            <a:graphicFrameLocks noGrp="1"/>
          </p:cNvGraphicFramePr>
          <p:nvPr>
            <p:extLst>
              <p:ext uri="{D42A27DB-BD31-4B8C-83A1-F6EECF244321}">
                <p14:modId xmlns:p14="http://schemas.microsoft.com/office/powerpoint/2010/main" val="270953303"/>
              </p:ext>
            </p:extLst>
          </p:nvPr>
        </p:nvGraphicFramePr>
        <p:xfrm>
          <a:off x="515332" y="624017"/>
          <a:ext cx="11161336" cy="5609966"/>
        </p:xfrm>
        <a:graphic>
          <a:graphicData uri="http://schemas.openxmlformats.org/drawingml/2006/table">
            <a:tbl>
              <a:tblPr firstRow="1" bandRow="1">
                <a:tableStyleId>{5C22544A-7EE6-4342-B048-85BDC9FD1C3A}</a:tableStyleId>
              </a:tblPr>
              <a:tblGrid>
                <a:gridCol w="465700">
                  <a:extLst>
                    <a:ext uri="{9D8B030D-6E8A-4147-A177-3AD203B41FA5}">
                      <a16:colId xmlns:a16="http://schemas.microsoft.com/office/drawing/2014/main" val="3628596589"/>
                    </a:ext>
                  </a:extLst>
                </a:gridCol>
                <a:gridCol w="1463628">
                  <a:extLst>
                    <a:ext uri="{9D8B030D-6E8A-4147-A177-3AD203B41FA5}">
                      <a16:colId xmlns:a16="http://schemas.microsoft.com/office/drawing/2014/main" val="4114927129"/>
                    </a:ext>
                  </a:extLst>
                </a:gridCol>
                <a:gridCol w="1957841">
                  <a:extLst>
                    <a:ext uri="{9D8B030D-6E8A-4147-A177-3AD203B41FA5}">
                      <a16:colId xmlns:a16="http://schemas.microsoft.com/office/drawing/2014/main" val="3324804978"/>
                    </a:ext>
                  </a:extLst>
                </a:gridCol>
                <a:gridCol w="2366517">
                  <a:extLst>
                    <a:ext uri="{9D8B030D-6E8A-4147-A177-3AD203B41FA5}">
                      <a16:colId xmlns:a16="http://schemas.microsoft.com/office/drawing/2014/main" val="2143921501"/>
                    </a:ext>
                  </a:extLst>
                </a:gridCol>
                <a:gridCol w="2376022">
                  <a:extLst>
                    <a:ext uri="{9D8B030D-6E8A-4147-A177-3AD203B41FA5}">
                      <a16:colId xmlns:a16="http://schemas.microsoft.com/office/drawing/2014/main" val="3440098653"/>
                    </a:ext>
                  </a:extLst>
                </a:gridCol>
                <a:gridCol w="2531628">
                  <a:extLst>
                    <a:ext uri="{9D8B030D-6E8A-4147-A177-3AD203B41FA5}">
                      <a16:colId xmlns:a16="http://schemas.microsoft.com/office/drawing/2014/main" val="3435819778"/>
                    </a:ext>
                  </a:extLst>
                </a:gridCol>
              </a:tblGrid>
              <a:tr h="582503">
                <a:tc>
                  <a:txBody>
                    <a:bodyPr/>
                    <a:lstStyle/>
                    <a:p>
                      <a:r>
                        <a:rPr lang="en-US" dirty="0" err="1">
                          <a:latin typeface="Calibri"/>
                        </a:rPr>
                        <a:t>S.No</a:t>
                      </a:r>
                      <a:endParaRPr lang="en-IN" dirty="0">
                        <a:latin typeface="Calibri"/>
                      </a:endParaRPr>
                    </a:p>
                  </a:txBody>
                  <a:tcPr/>
                </a:tc>
                <a:tc>
                  <a:txBody>
                    <a:bodyPr/>
                    <a:lstStyle/>
                    <a:p>
                      <a:r>
                        <a:rPr lang="en-US" dirty="0">
                          <a:latin typeface="Calibri"/>
                        </a:rPr>
                        <a:t>Title</a:t>
                      </a:r>
                      <a:endParaRPr lang="en-IN">
                        <a:latin typeface="Calibri"/>
                      </a:endParaRPr>
                    </a:p>
                  </a:txBody>
                  <a:tcPr/>
                </a:tc>
                <a:tc>
                  <a:txBody>
                    <a:bodyPr/>
                    <a:lstStyle/>
                    <a:p>
                      <a:r>
                        <a:rPr lang="en-US" dirty="0">
                          <a:latin typeface="Calibri"/>
                        </a:rPr>
                        <a:t>Purpose</a:t>
                      </a:r>
                      <a:endParaRPr lang="en-IN" dirty="0">
                        <a:latin typeface="Calibri"/>
                      </a:endParaRPr>
                    </a:p>
                  </a:txBody>
                  <a:tcPr/>
                </a:tc>
                <a:tc>
                  <a:txBody>
                    <a:bodyPr/>
                    <a:lstStyle/>
                    <a:p>
                      <a:r>
                        <a:rPr lang="en-US" dirty="0">
                          <a:latin typeface="Calibri"/>
                        </a:rPr>
                        <a:t>Models used &amp; approaches</a:t>
                      </a:r>
                      <a:endParaRPr lang="en-IN">
                        <a:latin typeface="Calibri"/>
                      </a:endParaRPr>
                    </a:p>
                  </a:txBody>
                  <a:tcPr/>
                </a:tc>
                <a:tc>
                  <a:txBody>
                    <a:bodyPr/>
                    <a:lstStyle/>
                    <a:p>
                      <a:r>
                        <a:rPr lang="en-US" dirty="0">
                          <a:latin typeface="Calibri"/>
                        </a:rPr>
                        <a:t>Input &amp; Output</a:t>
                      </a:r>
                      <a:endParaRPr lang="en-IN">
                        <a:latin typeface="Calibri"/>
                      </a:endParaRPr>
                    </a:p>
                  </a:txBody>
                  <a:tcPr/>
                </a:tc>
                <a:tc>
                  <a:txBody>
                    <a:bodyPr/>
                    <a:lstStyle/>
                    <a:p>
                      <a:r>
                        <a:rPr lang="en-US" dirty="0">
                          <a:latin typeface="Calibri"/>
                        </a:rPr>
                        <a:t>Results</a:t>
                      </a:r>
                      <a:endParaRPr lang="en-IN">
                        <a:latin typeface="Calibri"/>
                      </a:endParaRPr>
                    </a:p>
                  </a:txBody>
                  <a:tcPr/>
                </a:tc>
                <a:extLst>
                  <a:ext uri="{0D108BD9-81ED-4DB2-BD59-A6C34878D82A}">
                    <a16:rowId xmlns:a16="http://schemas.microsoft.com/office/drawing/2014/main" val="4050502208"/>
                  </a:ext>
                </a:extLst>
              </a:tr>
              <a:tr h="1176408">
                <a:tc>
                  <a:txBody>
                    <a:bodyPr/>
                    <a:lstStyle/>
                    <a:p>
                      <a:pPr marL="0" marR="0" algn="l">
                        <a:lnSpc>
                          <a:spcPct val="115000"/>
                        </a:lnSpc>
                        <a:spcBef>
                          <a:spcPts val="0"/>
                        </a:spcBef>
                        <a:spcAft>
                          <a:spcPts val="0"/>
                        </a:spcAft>
                      </a:pPr>
                      <a:r>
                        <a:rPr lang="en-IN" sz="1100" dirty="0">
                          <a:effectLst/>
                          <a:latin typeface="Calibri"/>
                          <a:ea typeface="Arial" panose="020B0604020202020204" pitchFamily="34" charset="0"/>
                        </a:rPr>
                        <a:t>[12].</a:t>
                      </a:r>
                    </a:p>
                  </a:txBody>
                  <a:tcPr marL="68580" marR="68580" marT="0" marB="0"/>
                </a:tc>
                <a:tc>
                  <a:txBody>
                    <a:bodyPr/>
                    <a:lstStyle/>
                    <a:p>
                      <a:pPr marL="0" marR="0" algn="l">
                        <a:lnSpc>
                          <a:spcPct val="115000"/>
                        </a:lnSpc>
                        <a:spcBef>
                          <a:spcPts val="0"/>
                        </a:spcBef>
                        <a:spcAft>
                          <a:spcPts val="0"/>
                        </a:spcAft>
                      </a:pPr>
                      <a:r>
                        <a:rPr lang="en-IN" sz="1100" dirty="0">
                          <a:effectLst/>
                          <a:latin typeface="Calibri"/>
                          <a:ea typeface="Arial" panose="020B0604020202020204" pitchFamily="34" charset="0"/>
                        </a:rPr>
                        <a:t>Fake region identification in an image using deep learning segmentation model [12].2021</a:t>
                      </a:r>
                    </a:p>
                  </a:txBody>
                  <a:tcPr marL="68580" marR="68580" marT="0" marB="0"/>
                </a:tc>
                <a:tc>
                  <a:txBody>
                    <a:bodyPr/>
                    <a:lstStyle/>
                    <a:p>
                      <a:pPr marL="0" marR="0" algn="l">
                        <a:lnSpc>
                          <a:spcPct val="115000"/>
                        </a:lnSpc>
                        <a:spcBef>
                          <a:spcPts val="0"/>
                        </a:spcBef>
                        <a:spcAft>
                          <a:spcPts val="0"/>
                        </a:spcAft>
                      </a:pPr>
                      <a:r>
                        <a:rPr lang="en-IN" sz="1100" dirty="0">
                          <a:effectLst/>
                          <a:latin typeface="Calibri"/>
                          <a:ea typeface="Arial" panose="020B0604020202020204" pitchFamily="34" charset="0"/>
                        </a:rPr>
                        <a:t>To improve the detection of fake regions in images, particularly focusing on copy-move and spliced forgeries.</a:t>
                      </a:r>
                    </a:p>
                  </a:txBody>
                  <a:tcPr marL="68580" marR="68580" marT="0" marB="0"/>
                </a:tc>
                <a:tc>
                  <a:txBody>
                    <a:bodyPr/>
                    <a:lstStyle/>
                    <a:p>
                      <a:pPr marL="0" marR="0" algn="l">
                        <a:lnSpc>
                          <a:spcPct val="115000"/>
                        </a:lnSpc>
                        <a:spcBef>
                          <a:spcPts val="0"/>
                        </a:spcBef>
                        <a:spcAft>
                          <a:spcPts val="0"/>
                        </a:spcAft>
                      </a:pPr>
                      <a:r>
                        <a:rPr lang="en-IN" sz="1100" dirty="0">
                          <a:effectLst/>
                          <a:latin typeface="Calibri"/>
                        </a:rPr>
                        <a:t>Traditional U-NET Model was modified by adding batch normalization and identity blocks which reduces pixel loss and overfitting. Sigmoid is used to authenticate pixels</a:t>
                      </a:r>
                    </a:p>
                  </a:txBody>
                  <a:tcPr marL="68580" marR="68580" marT="0" marB="0"/>
                </a:tc>
                <a:tc>
                  <a:txBody>
                    <a:bodyPr/>
                    <a:lstStyle/>
                    <a:p>
                      <a:pPr marL="0" marR="0" algn="l">
                        <a:lnSpc>
                          <a:spcPct val="115000"/>
                        </a:lnSpc>
                        <a:spcBef>
                          <a:spcPts val="0"/>
                        </a:spcBef>
                        <a:spcAft>
                          <a:spcPts val="0"/>
                        </a:spcAft>
                      </a:pPr>
                      <a:r>
                        <a:rPr lang="en-IN" sz="1100" b="1" dirty="0">
                          <a:effectLst/>
                          <a:latin typeface="Calibri"/>
                          <a:ea typeface="Arial" panose="020B0604020202020204" pitchFamily="34" charset="0"/>
                        </a:rPr>
                        <a:t>Input:</a:t>
                      </a:r>
                      <a:r>
                        <a:rPr lang="en-IN" sz="1100" dirty="0">
                          <a:effectLst/>
                          <a:latin typeface="Calibri"/>
                          <a:ea typeface="Arial" panose="020B0604020202020204" pitchFamily="34" charset="0"/>
                        </a:rPr>
                        <a:t> 2-Datasets containing copy-move and spliced forgery examples. </a:t>
                      </a:r>
                      <a:endParaRPr lang="en-US" dirty="0">
                        <a:latin typeface="Calibri"/>
                      </a:endParaRPr>
                    </a:p>
                    <a:p>
                      <a:pPr marL="0" marR="0" lvl="0" algn="l">
                        <a:lnSpc>
                          <a:spcPct val="114999"/>
                        </a:lnSpc>
                        <a:spcBef>
                          <a:spcPts val="0"/>
                        </a:spcBef>
                        <a:spcAft>
                          <a:spcPts val="0"/>
                        </a:spcAft>
                        <a:buNone/>
                      </a:pPr>
                      <a:r>
                        <a:rPr lang="en-IN" sz="1100" b="1" dirty="0">
                          <a:effectLst/>
                          <a:latin typeface="Calibri"/>
                          <a:ea typeface="Arial" panose="020B0604020202020204" pitchFamily="34" charset="0"/>
                        </a:rPr>
                        <a:t>Output:</a:t>
                      </a:r>
                      <a:r>
                        <a:rPr lang="en-IN" sz="1100" dirty="0">
                          <a:effectLst/>
                          <a:latin typeface="Calibri"/>
                          <a:ea typeface="Arial" panose="020B0604020202020204" pitchFamily="34" charset="0"/>
                        </a:rPr>
                        <a:t> Pixel-level localization of fake regions</a:t>
                      </a:r>
                    </a:p>
                  </a:txBody>
                  <a:tcPr marL="68580" marR="68580" marT="0" marB="0"/>
                </a:tc>
                <a:tc>
                  <a:txBody>
                    <a:bodyPr/>
                    <a:lstStyle/>
                    <a:p>
                      <a:pPr marL="0" marR="0" algn="l">
                        <a:lnSpc>
                          <a:spcPct val="115000"/>
                        </a:lnSpc>
                        <a:spcBef>
                          <a:spcPts val="0"/>
                        </a:spcBef>
                        <a:spcAft>
                          <a:spcPts val="0"/>
                        </a:spcAft>
                      </a:pPr>
                      <a:r>
                        <a:rPr lang="en-IN" sz="1100" dirty="0">
                          <a:effectLst/>
                          <a:latin typeface="Calibri"/>
                          <a:ea typeface="Arial" panose="020B0604020202020204" pitchFamily="34" charset="0"/>
                        </a:rPr>
                        <a:t>proposed model gave an accuracy of 99% in domains containing medical, natural, identity images. but failed classifying scanned documents with accuracy-89%.</a:t>
                      </a:r>
                    </a:p>
                  </a:txBody>
                  <a:tcPr marL="68580" marR="68580" marT="0" marB="0"/>
                </a:tc>
                <a:extLst>
                  <a:ext uri="{0D108BD9-81ED-4DB2-BD59-A6C34878D82A}">
                    <a16:rowId xmlns:a16="http://schemas.microsoft.com/office/drawing/2014/main" val="3677004130"/>
                  </a:ext>
                </a:extLst>
              </a:tr>
              <a:tr h="1199469">
                <a:tc>
                  <a:txBody>
                    <a:bodyPr/>
                    <a:lstStyle/>
                    <a:p>
                      <a:pPr marL="0" marR="0" algn="l">
                        <a:lnSpc>
                          <a:spcPct val="115000"/>
                        </a:lnSpc>
                        <a:spcBef>
                          <a:spcPts val="0"/>
                        </a:spcBef>
                        <a:spcAft>
                          <a:spcPts val="0"/>
                        </a:spcAft>
                      </a:pPr>
                      <a:r>
                        <a:rPr lang="en-IN" sz="1100" dirty="0">
                          <a:effectLst/>
                          <a:latin typeface="Calibri"/>
                          <a:ea typeface="Arial" panose="020B0604020202020204" pitchFamily="34" charset="0"/>
                        </a:rPr>
                        <a:t>[13].</a:t>
                      </a:r>
                    </a:p>
                  </a:txBody>
                  <a:tcPr marL="68580" marR="68580" marT="0" marB="0"/>
                </a:tc>
                <a:tc>
                  <a:txBody>
                    <a:bodyPr/>
                    <a:lstStyle/>
                    <a:p>
                      <a:pPr marL="0" marR="0" algn="l">
                        <a:lnSpc>
                          <a:spcPct val="115000"/>
                        </a:lnSpc>
                        <a:spcBef>
                          <a:spcPts val="0"/>
                        </a:spcBef>
                        <a:spcAft>
                          <a:spcPts val="0"/>
                        </a:spcAft>
                      </a:pPr>
                      <a:r>
                        <a:rPr lang="en-IN" sz="1100" dirty="0">
                          <a:effectLst/>
                          <a:latin typeface="Calibri"/>
                          <a:ea typeface="Arial" panose="020B0604020202020204" pitchFamily="34" charset="0"/>
                        </a:rPr>
                        <a:t>Detecting image manipulation with ELA-CNN integration: a powerful framework for authenticity verification [13].2024</a:t>
                      </a:r>
                    </a:p>
                  </a:txBody>
                  <a:tcPr marL="68580" marR="68580" marT="0" marB="0"/>
                </a:tc>
                <a:tc>
                  <a:txBody>
                    <a:bodyPr/>
                    <a:lstStyle/>
                    <a:p>
                      <a:pPr marL="0" marR="0" algn="l">
                        <a:lnSpc>
                          <a:spcPct val="115000"/>
                        </a:lnSpc>
                        <a:spcBef>
                          <a:spcPts val="0"/>
                        </a:spcBef>
                        <a:spcAft>
                          <a:spcPts val="0"/>
                        </a:spcAft>
                      </a:pPr>
                      <a:r>
                        <a:rPr lang="en-IN" sz="1100" dirty="0">
                          <a:effectLst/>
                          <a:latin typeface="Calibri"/>
                          <a:ea typeface="Arial" panose="020B0604020202020204" pitchFamily="34" charset="0"/>
                        </a:rPr>
                        <a:t>For detection of image splicing by </a:t>
                      </a:r>
                      <a:r>
                        <a:rPr lang="en-IN" sz="1100" b="0" i="0" u="none" strike="noStrike" noProof="0" dirty="0">
                          <a:solidFill>
                            <a:srgbClr val="000000"/>
                          </a:solidFill>
                          <a:effectLst/>
                          <a:latin typeface="Calibri"/>
                        </a:rPr>
                        <a:t>Error Level Analysis (ELA) which uses </a:t>
                      </a:r>
                      <a:r>
                        <a:rPr lang="en-IN" sz="1100" dirty="0">
                          <a:effectLst/>
                          <a:latin typeface="Calibri"/>
                        </a:rPr>
                        <a:t>variations in compression levels that indicate tampering.</a:t>
                      </a:r>
                      <a:endParaRPr lang="en-IN" sz="1100" dirty="0">
                        <a:effectLst/>
                        <a:latin typeface="Calibri"/>
                        <a:ea typeface="Arial" panose="020B0604020202020204" pitchFamily="34" charset="0"/>
                      </a:endParaRPr>
                    </a:p>
                  </a:txBody>
                  <a:tcPr marL="68580" marR="68580" marT="0" marB="0"/>
                </a:tc>
                <a:tc>
                  <a:txBody>
                    <a:bodyPr/>
                    <a:lstStyle/>
                    <a:p>
                      <a:pPr marL="0" marR="0" algn="l">
                        <a:lnSpc>
                          <a:spcPct val="115000"/>
                        </a:lnSpc>
                        <a:spcBef>
                          <a:spcPts val="0"/>
                        </a:spcBef>
                        <a:spcAft>
                          <a:spcPts val="0"/>
                        </a:spcAft>
                      </a:pPr>
                      <a:r>
                        <a:rPr lang="en-IN" sz="1100" dirty="0">
                          <a:effectLst/>
                          <a:latin typeface="Calibri"/>
                          <a:ea typeface="Arial" panose="020B0604020202020204" pitchFamily="34" charset="0"/>
                        </a:rPr>
                        <a:t>Uses ELA+CNN Model where steps involves: Compression of image to lossy format, calculating the error level by subtracting the previous image and image is fed into CNN to detect manipulation patterns and classify.</a:t>
                      </a:r>
                      <a:endParaRPr lang="en-US" dirty="0"/>
                    </a:p>
                  </a:txBody>
                  <a:tcPr marL="68580" marR="68580" marT="0" marB="0"/>
                </a:tc>
                <a:tc>
                  <a:txBody>
                    <a:bodyPr/>
                    <a:lstStyle/>
                    <a:p>
                      <a:pPr marL="0" marR="0" algn="l">
                        <a:lnSpc>
                          <a:spcPct val="115000"/>
                        </a:lnSpc>
                        <a:spcBef>
                          <a:spcPts val="0"/>
                        </a:spcBef>
                        <a:spcAft>
                          <a:spcPts val="0"/>
                        </a:spcAft>
                      </a:pPr>
                      <a:r>
                        <a:rPr lang="en-IN" sz="1100" b="1" dirty="0">
                          <a:effectLst/>
                          <a:latin typeface="Calibri"/>
                          <a:ea typeface="Arial" panose="020B0604020202020204" pitchFamily="34" charset="0"/>
                        </a:rPr>
                        <a:t>Input:</a:t>
                      </a:r>
                      <a:r>
                        <a:rPr lang="en-IN" sz="1100" dirty="0">
                          <a:effectLst/>
                          <a:latin typeface="Calibri"/>
                          <a:ea typeface="Arial" panose="020B0604020202020204" pitchFamily="34" charset="0"/>
                        </a:rPr>
                        <a:t> CASIA-2.0 dataset</a:t>
                      </a:r>
                    </a:p>
                    <a:p>
                      <a:pPr marL="0" marR="0" algn="l">
                        <a:lnSpc>
                          <a:spcPct val="115000"/>
                        </a:lnSpc>
                        <a:spcBef>
                          <a:spcPts val="0"/>
                        </a:spcBef>
                        <a:spcAft>
                          <a:spcPts val="0"/>
                        </a:spcAft>
                      </a:pPr>
                      <a:r>
                        <a:rPr lang="en-IN" sz="1100" b="1" dirty="0">
                          <a:effectLst/>
                          <a:latin typeface="Calibri"/>
                          <a:ea typeface="Arial" panose="020B0604020202020204" pitchFamily="34" charset="0"/>
                        </a:rPr>
                        <a:t>Output:</a:t>
                      </a:r>
                      <a:r>
                        <a:rPr lang="en-IN" sz="1100" dirty="0">
                          <a:effectLst/>
                          <a:latin typeface="Calibri"/>
                          <a:ea typeface="Arial" panose="020B0604020202020204" pitchFamily="34" charset="0"/>
                        </a:rPr>
                        <a:t> A binary classification indicating whether an image is tampered or authentic, along with marked tampered regions.</a:t>
                      </a:r>
                    </a:p>
                  </a:txBody>
                  <a:tcPr marL="68580" marR="68580" marT="0" marB="0"/>
                </a:tc>
                <a:tc>
                  <a:txBody>
                    <a:bodyPr/>
                    <a:lstStyle/>
                    <a:p>
                      <a:pPr marL="0" marR="0" algn="l">
                        <a:lnSpc>
                          <a:spcPct val="115000"/>
                        </a:lnSpc>
                        <a:spcBef>
                          <a:spcPts val="0"/>
                        </a:spcBef>
                        <a:spcAft>
                          <a:spcPts val="0"/>
                        </a:spcAft>
                      </a:pPr>
                      <a:r>
                        <a:rPr lang="en-IN" sz="1100" dirty="0">
                          <a:effectLst/>
                          <a:latin typeface="Calibri"/>
                          <a:ea typeface="Arial" panose="020B0604020202020204" pitchFamily="34" charset="0"/>
                        </a:rPr>
                        <a:t>Train accuracy is 99.05% and Test accuracy is  94.14% .However, the method is limited to detecting splicing without identifying specific tampering techniques.</a:t>
                      </a:r>
                    </a:p>
                  </a:txBody>
                  <a:tcPr marL="68580" marR="68580" marT="0" marB="0"/>
                </a:tc>
                <a:extLst>
                  <a:ext uri="{0D108BD9-81ED-4DB2-BD59-A6C34878D82A}">
                    <a16:rowId xmlns:a16="http://schemas.microsoft.com/office/drawing/2014/main" val="3686166992"/>
                  </a:ext>
                </a:extLst>
              </a:tr>
              <a:tr h="1242997">
                <a:tc>
                  <a:txBody>
                    <a:bodyPr/>
                    <a:lstStyle/>
                    <a:p>
                      <a:pPr marL="0" marR="0" algn="l">
                        <a:lnSpc>
                          <a:spcPct val="115000"/>
                        </a:lnSpc>
                        <a:spcBef>
                          <a:spcPts val="0"/>
                        </a:spcBef>
                        <a:spcAft>
                          <a:spcPts val="0"/>
                        </a:spcAft>
                      </a:pPr>
                      <a:r>
                        <a:rPr lang="en-IN" sz="1100" dirty="0">
                          <a:effectLst/>
                          <a:latin typeface="Calibri"/>
                          <a:ea typeface="Arial" panose="020B0604020202020204" pitchFamily="34" charset="0"/>
                        </a:rPr>
                        <a:t>[14].</a:t>
                      </a:r>
                    </a:p>
                  </a:txBody>
                  <a:tcPr marL="68580" marR="68580" marT="0" marB="0"/>
                </a:tc>
                <a:tc>
                  <a:txBody>
                    <a:bodyPr/>
                    <a:lstStyle/>
                    <a:p>
                      <a:pPr marL="0" marR="0" algn="l">
                        <a:lnSpc>
                          <a:spcPct val="115000"/>
                        </a:lnSpc>
                        <a:spcBef>
                          <a:spcPts val="0"/>
                        </a:spcBef>
                        <a:spcAft>
                          <a:spcPts val="0"/>
                        </a:spcAft>
                      </a:pPr>
                      <a:r>
                        <a:rPr lang="en-IN" sz="1100" dirty="0">
                          <a:effectLst/>
                          <a:latin typeface="Calibri"/>
                          <a:ea typeface="Arial" panose="020B0604020202020204" pitchFamily="34" charset="0"/>
                        </a:rPr>
                        <a:t>Image Copy-Move Forgery Detection based on Machine Learning[14].2024</a:t>
                      </a:r>
                    </a:p>
                  </a:txBody>
                  <a:tcPr marL="68580" marR="68580" marT="0" marB="0"/>
                </a:tc>
                <a:tc>
                  <a:txBody>
                    <a:bodyPr/>
                    <a:lstStyle/>
                    <a:p>
                      <a:pPr marL="0" marR="0" algn="l">
                        <a:lnSpc>
                          <a:spcPct val="115000"/>
                        </a:lnSpc>
                        <a:spcBef>
                          <a:spcPts val="0"/>
                        </a:spcBef>
                        <a:spcAft>
                          <a:spcPts val="0"/>
                        </a:spcAft>
                      </a:pPr>
                      <a:r>
                        <a:rPr lang="en-IN" sz="1100" dirty="0">
                          <a:effectLst/>
                          <a:latin typeface="Calibri"/>
                          <a:ea typeface="Arial" panose="020B0604020202020204" pitchFamily="34" charset="0"/>
                        </a:rPr>
                        <a:t>Identifying copy-move forgeries by analysing regions of an image that have been duplicated and repositioned.</a:t>
                      </a:r>
                    </a:p>
                  </a:txBody>
                  <a:tcPr marL="68580" marR="68580" marT="0" marB="0"/>
                </a:tc>
                <a:tc>
                  <a:txBody>
                    <a:bodyPr/>
                    <a:lstStyle/>
                    <a:p>
                      <a:pPr marL="0" marR="0" algn="l">
                        <a:lnSpc>
                          <a:spcPct val="115000"/>
                        </a:lnSpc>
                        <a:spcBef>
                          <a:spcPts val="0"/>
                        </a:spcBef>
                        <a:spcAft>
                          <a:spcPts val="0"/>
                        </a:spcAft>
                      </a:pPr>
                      <a:r>
                        <a:rPr lang="en-IN" sz="1100" dirty="0">
                          <a:effectLst/>
                          <a:latin typeface="Calibri"/>
                          <a:ea typeface="Arial" panose="020B0604020202020204" pitchFamily="34" charset="0"/>
                        </a:rPr>
                        <a:t>Uses a block-based extraction method  with a sliding window technique to compare blocks for identifying matches. This approach facilitates robust detection of copied regions.</a:t>
                      </a:r>
                    </a:p>
                  </a:txBody>
                  <a:tcPr marL="68580" marR="68580" marT="0" marB="0"/>
                </a:tc>
                <a:tc>
                  <a:txBody>
                    <a:bodyPr/>
                    <a:lstStyle/>
                    <a:p>
                      <a:pPr marL="0" marR="0" algn="l">
                        <a:lnSpc>
                          <a:spcPct val="115000"/>
                        </a:lnSpc>
                        <a:spcBef>
                          <a:spcPts val="0"/>
                        </a:spcBef>
                        <a:spcAft>
                          <a:spcPts val="0"/>
                        </a:spcAft>
                      </a:pPr>
                      <a:r>
                        <a:rPr lang="en-IN" sz="1100" b="1" dirty="0">
                          <a:effectLst/>
                          <a:latin typeface="Calibri"/>
                          <a:ea typeface="Arial" panose="020B0604020202020204" pitchFamily="34" charset="0"/>
                        </a:rPr>
                        <a:t>Input:</a:t>
                      </a:r>
                      <a:r>
                        <a:rPr lang="en-IN" sz="1100" dirty="0">
                          <a:effectLst/>
                          <a:latin typeface="Calibri"/>
                          <a:ea typeface="Arial" panose="020B0604020202020204" pitchFamily="34" charset="0"/>
                        </a:rPr>
                        <a:t> </a:t>
                      </a:r>
                      <a:r>
                        <a:rPr lang="en-IN" sz="1100" b="0" i="0" u="none" strike="noStrike" noProof="0" dirty="0">
                          <a:effectLst/>
                        </a:rPr>
                        <a:t>DVMM, private dataset</a:t>
                      </a:r>
                      <a:endParaRPr lang="en-IN" sz="1100" dirty="0">
                        <a:effectLst/>
                        <a:latin typeface="Calibri"/>
                        <a:ea typeface="Arial" panose="020B0604020202020204" pitchFamily="34" charset="0"/>
                      </a:endParaRPr>
                    </a:p>
                    <a:p>
                      <a:pPr marL="0" marR="0" algn="l">
                        <a:lnSpc>
                          <a:spcPct val="115000"/>
                        </a:lnSpc>
                        <a:spcBef>
                          <a:spcPts val="0"/>
                        </a:spcBef>
                        <a:spcAft>
                          <a:spcPts val="0"/>
                        </a:spcAft>
                      </a:pPr>
                      <a:r>
                        <a:rPr lang="en-IN" sz="1100" b="1" dirty="0">
                          <a:effectLst/>
                          <a:latin typeface="Calibri"/>
                          <a:ea typeface="Arial" panose="020B0604020202020204" pitchFamily="34" charset="0"/>
                        </a:rPr>
                        <a:t>Output:</a:t>
                      </a:r>
                      <a:r>
                        <a:rPr lang="en-IN" sz="1100" dirty="0">
                          <a:effectLst/>
                          <a:latin typeface="Calibri"/>
                          <a:ea typeface="Arial" panose="020B0604020202020204" pitchFamily="34" charset="0"/>
                        </a:rPr>
                        <a:t> localization of forged regions within the images.</a:t>
                      </a:r>
                    </a:p>
                  </a:txBody>
                  <a:tcPr marL="68580" marR="68580" marT="0" marB="0"/>
                </a:tc>
                <a:tc>
                  <a:txBody>
                    <a:bodyPr/>
                    <a:lstStyle/>
                    <a:p>
                      <a:pPr marL="0" marR="0" algn="l">
                        <a:lnSpc>
                          <a:spcPct val="115000"/>
                        </a:lnSpc>
                        <a:spcBef>
                          <a:spcPts val="0"/>
                        </a:spcBef>
                        <a:spcAft>
                          <a:spcPts val="0"/>
                        </a:spcAft>
                      </a:pPr>
                      <a:r>
                        <a:rPr lang="en-IN" sz="1100" dirty="0">
                          <a:effectLst/>
                          <a:latin typeface="Calibri"/>
                          <a:ea typeface="Arial" panose="020B0604020202020204" pitchFamily="34" charset="0"/>
                        </a:rPr>
                        <a:t>They Claim that the approach successfully detect copy-move forgeries but </a:t>
                      </a:r>
                      <a:r>
                        <a:rPr lang="en-IN" sz="1100" b="0" i="0" u="none" strike="noStrike" noProof="0" dirty="0">
                          <a:effectLst/>
                        </a:rPr>
                        <a:t>when dealing with uniform areas like the sky it may lead to  false positives.</a:t>
                      </a:r>
                      <a:endParaRPr lang="en-IN" sz="1100" dirty="0">
                        <a:effectLst/>
                        <a:latin typeface="Calibri"/>
                        <a:ea typeface="Arial" panose="020B0604020202020204" pitchFamily="34" charset="0"/>
                      </a:endParaRPr>
                    </a:p>
                  </a:txBody>
                  <a:tcPr marL="68580" marR="68580" marT="0" marB="0"/>
                </a:tc>
                <a:extLst>
                  <a:ext uri="{0D108BD9-81ED-4DB2-BD59-A6C34878D82A}">
                    <a16:rowId xmlns:a16="http://schemas.microsoft.com/office/drawing/2014/main" val="2787660716"/>
                  </a:ext>
                </a:extLst>
              </a:tr>
              <a:tr h="1351012">
                <a:tc>
                  <a:txBody>
                    <a:bodyPr/>
                    <a:lstStyle/>
                    <a:p>
                      <a:pPr marL="0" marR="0" algn="l">
                        <a:lnSpc>
                          <a:spcPct val="115000"/>
                        </a:lnSpc>
                        <a:spcBef>
                          <a:spcPts val="0"/>
                        </a:spcBef>
                        <a:spcAft>
                          <a:spcPts val="0"/>
                        </a:spcAft>
                      </a:pPr>
                      <a:r>
                        <a:rPr lang="en-IN" sz="1100" dirty="0">
                          <a:effectLst/>
                          <a:latin typeface="Calibri"/>
                          <a:ea typeface="Arial" panose="020B0604020202020204" pitchFamily="34" charset="0"/>
                        </a:rPr>
                        <a:t>[15].</a:t>
                      </a:r>
                    </a:p>
                  </a:txBody>
                  <a:tcPr marL="68580" marR="68580" marT="0" marB="0"/>
                </a:tc>
                <a:tc>
                  <a:txBody>
                    <a:bodyPr/>
                    <a:lstStyle/>
                    <a:p>
                      <a:pPr marL="0" marR="0" algn="l">
                        <a:lnSpc>
                          <a:spcPct val="115000"/>
                        </a:lnSpc>
                        <a:spcBef>
                          <a:spcPts val="0"/>
                        </a:spcBef>
                        <a:spcAft>
                          <a:spcPts val="0"/>
                        </a:spcAft>
                      </a:pPr>
                      <a:r>
                        <a:rPr lang="en-IN" sz="1100" dirty="0">
                          <a:effectLst/>
                          <a:latin typeface="Calibri"/>
                          <a:ea typeface="Arial" panose="020B0604020202020204" pitchFamily="34" charset="0"/>
                        </a:rPr>
                        <a:t>A Detailed Analysis of Image and Video Forgery Detection Techniques[15].</a:t>
                      </a:r>
                    </a:p>
                    <a:p>
                      <a:pPr marL="0" marR="0" algn="l">
                        <a:lnSpc>
                          <a:spcPct val="115000"/>
                        </a:lnSpc>
                        <a:spcBef>
                          <a:spcPts val="0"/>
                        </a:spcBef>
                        <a:spcAft>
                          <a:spcPts val="0"/>
                        </a:spcAft>
                      </a:pPr>
                      <a:r>
                        <a:rPr lang="en-IN" sz="1100" dirty="0">
                          <a:effectLst/>
                          <a:latin typeface="Calibri"/>
                          <a:ea typeface="Arial" panose="020B0604020202020204" pitchFamily="34" charset="0"/>
                        </a:rPr>
                        <a:t>2023</a:t>
                      </a:r>
                    </a:p>
                  </a:txBody>
                  <a:tcPr marL="68580" marR="68580" marT="0" marB="0"/>
                </a:tc>
                <a:tc>
                  <a:txBody>
                    <a:bodyPr/>
                    <a:lstStyle/>
                    <a:p>
                      <a:pPr marL="0" marR="0" algn="l">
                        <a:lnSpc>
                          <a:spcPct val="115000"/>
                        </a:lnSpc>
                        <a:spcBef>
                          <a:spcPts val="0"/>
                        </a:spcBef>
                        <a:spcAft>
                          <a:spcPts val="0"/>
                        </a:spcAft>
                      </a:pPr>
                      <a:r>
                        <a:rPr lang="en-IN" sz="1100" dirty="0">
                          <a:effectLst/>
                          <a:latin typeface="Calibri"/>
                          <a:ea typeface="Arial" panose="020B0604020202020204" pitchFamily="34" charset="0"/>
                        </a:rPr>
                        <a:t>To provide a survey on of state-of-the-art techniques for detecting both image and video forgeries, along with their strengths and weaknesses in different scenarios.</a:t>
                      </a:r>
                    </a:p>
                  </a:txBody>
                  <a:tcPr marL="68580" marR="68580" marT="0" marB="0"/>
                </a:tc>
                <a:tc>
                  <a:txBody>
                    <a:bodyPr/>
                    <a:lstStyle/>
                    <a:p>
                      <a:pPr marL="0" marR="0" algn="l">
                        <a:lnSpc>
                          <a:spcPct val="115000"/>
                        </a:lnSpc>
                        <a:spcBef>
                          <a:spcPts val="0"/>
                        </a:spcBef>
                        <a:spcAft>
                          <a:spcPts val="0"/>
                        </a:spcAft>
                      </a:pPr>
                      <a:r>
                        <a:rPr lang="en-IN" sz="1100" dirty="0">
                          <a:effectLst/>
                          <a:latin typeface="Calibri"/>
                          <a:ea typeface="Arial" panose="020B0604020202020204" pitchFamily="34" charset="0"/>
                        </a:rPr>
                        <a:t>A thorough survey encompassing traditional machine learning and advanced deep learning techniques, including VAEs, GANs, and both block-based and </a:t>
                      </a:r>
                      <a:r>
                        <a:rPr lang="en-IN" sz="1100" dirty="0" err="1">
                          <a:effectLst/>
                          <a:latin typeface="Calibri"/>
                          <a:ea typeface="Arial" panose="020B0604020202020204" pitchFamily="34" charset="0"/>
                        </a:rPr>
                        <a:t>keypoint</a:t>
                      </a:r>
                      <a:r>
                        <a:rPr lang="en-IN" sz="1100" dirty="0">
                          <a:effectLst/>
                          <a:latin typeface="Calibri"/>
                          <a:ea typeface="Arial" panose="020B0604020202020204" pitchFamily="34" charset="0"/>
                        </a:rPr>
                        <a:t>-based methods.</a:t>
                      </a:r>
                    </a:p>
                  </a:txBody>
                  <a:tcPr marL="68580" marR="68580" marT="0" marB="0"/>
                </a:tc>
                <a:tc>
                  <a:txBody>
                    <a:bodyPr/>
                    <a:lstStyle/>
                    <a:p>
                      <a:pPr marL="0" marR="0" algn="l">
                        <a:lnSpc>
                          <a:spcPct val="115000"/>
                        </a:lnSpc>
                        <a:spcBef>
                          <a:spcPts val="0"/>
                        </a:spcBef>
                        <a:spcAft>
                          <a:spcPts val="0"/>
                        </a:spcAft>
                      </a:pPr>
                      <a:r>
                        <a:rPr lang="en-IN" sz="1100" dirty="0">
                          <a:effectLst/>
                          <a:latin typeface="Calibri"/>
                          <a:ea typeface="Arial" panose="020B0604020202020204" pitchFamily="34" charset="0"/>
                        </a:rPr>
                        <a:t>Insights on various detection methodologies, along with recommendations for future research by providing information of datasets and efficient models.</a:t>
                      </a:r>
                    </a:p>
                  </a:txBody>
                  <a:tcPr marL="68580" marR="68580" marT="0" marB="0"/>
                </a:tc>
                <a:tc>
                  <a:txBody>
                    <a:bodyPr/>
                    <a:lstStyle/>
                    <a:p>
                      <a:pPr marL="0" marR="0" lvl="0" algn="l">
                        <a:lnSpc>
                          <a:spcPct val="114999"/>
                        </a:lnSpc>
                        <a:spcBef>
                          <a:spcPts val="0"/>
                        </a:spcBef>
                        <a:spcAft>
                          <a:spcPts val="0"/>
                        </a:spcAft>
                        <a:buNone/>
                      </a:pPr>
                      <a:r>
                        <a:rPr lang="en-IN" sz="1100" b="0" i="0" u="none" strike="noStrike" baseline="0" noProof="0" dirty="0">
                          <a:solidFill>
                            <a:srgbClr val="000000"/>
                          </a:solidFill>
                          <a:effectLst/>
                        </a:rPr>
                        <a:t>Deep learning methods outperform traditional approaches in tampering detection but require large datasets and computational power. Standard benchmarks and diverse datasets are needed for better evaluation across different forgery types.</a:t>
                      </a:r>
                    </a:p>
                  </a:txBody>
                  <a:tcPr marL="68580" marR="68580" marT="0" marB="0"/>
                </a:tc>
                <a:extLst>
                  <a:ext uri="{0D108BD9-81ED-4DB2-BD59-A6C34878D82A}">
                    <a16:rowId xmlns:a16="http://schemas.microsoft.com/office/drawing/2014/main" val="4051020791"/>
                  </a:ext>
                </a:extLst>
              </a:tr>
            </a:tbl>
          </a:graphicData>
        </a:graphic>
      </p:graphicFrame>
      <p:sp>
        <p:nvSpPr>
          <p:cNvPr id="2" name="Rectangle: Rounded Corners 1">
            <a:extLst>
              <a:ext uri="{FF2B5EF4-FFF2-40B4-BE49-F238E27FC236}">
                <a16:creationId xmlns:a16="http://schemas.microsoft.com/office/drawing/2014/main" id="{462C2E41-FF61-A2FC-B87C-02B59EE2EB19}"/>
              </a:ext>
            </a:extLst>
          </p:cNvPr>
          <p:cNvSpPr/>
          <p:nvPr/>
        </p:nvSpPr>
        <p:spPr>
          <a:xfrm>
            <a:off x="263952" y="282804"/>
            <a:ext cx="11541230" cy="6231118"/>
          </a:xfrm>
          <a:prstGeom prst="roundRect">
            <a:avLst/>
          </a:prstGeom>
          <a:noFill/>
          <a:ln w="38100">
            <a:solidFill>
              <a:schemeClr val="tx2">
                <a:lumMod val="60000"/>
                <a:lumOff val="4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IN"/>
          </a:p>
        </p:txBody>
      </p:sp>
      <p:sp>
        <p:nvSpPr>
          <p:cNvPr id="4" name="Date Placeholder 3">
            <a:extLst>
              <a:ext uri="{FF2B5EF4-FFF2-40B4-BE49-F238E27FC236}">
                <a16:creationId xmlns:a16="http://schemas.microsoft.com/office/drawing/2014/main" id="{7C3B4507-B04A-7FD3-90B4-6E9547660D58}"/>
              </a:ext>
            </a:extLst>
          </p:cNvPr>
          <p:cNvSpPr>
            <a:spLocks noGrp="1"/>
          </p:cNvSpPr>
          <p:nvPr>
            <p:ph type="dt" sz="half" idx="10"/>
          </p:nvPr>
        </p:nvSpPr>
        <p:spPr/>
        <p:txBody>
          <a:bodyPr/>
          <a:lstStyle/>
          <a:p>
            <a:fld id="{9A28967C-6842-4FF2-AFCE-BBB15BE358E0}" type="datetime1">
              <a:rPr lang="en-IN" smtClean="0"/>
              <a:t>29-10-2024</a:t>
            </a:fld>
            <a:endParaRPr lang="en-IN"/>
          </a:p>
        </p:txBody>
      </p:sp>
      <p:sp>
        <p:nvSpPr>
          <p:cNvPr id="6" name="Slide Number Placeholder 5">
            <a:extLst>
              <a:ext uri="{FF2B5EF4-FFF2-40B4-BE49-F238E27FC236}">
                <a16:creationId xmlns:a16="http://schemas.microsoft.com/office/drawing/2014/main" id="{DD9B8D15-65B0-CCA3-0DF7-1F53CE86E1F2}"/>
              </a:ext>
            </a:extLst>
          </p:cNvPr>
          <p:cNvSpPr>
            <a:spLocks noGrp="1"/>
          </p:cNvSpPr>
          <p:nvPr>
            <p:ph type="sldNum" sz="quarter" idx="12"/>
          </p:nvPr>
        </p:nvSpPr>
        <p:spPr/>
        <p:txBody>
          <a:bodyPr/>
          <a:lstStyle/>
          <a:p>
            <a:fld id="{1AE95ADE-E3AE-46D8-B752-ABF6645AD716}" type="slidenum">
              <a:rPr lang="en-IN" smtClean="0"/>
              <a:t>10</a:t>
            </a:fld>
            <a:endParaRPr lang="en-IN"/>
          </a:p>
        </p:txBody>
      </p:sp>
      <p:sp>
        <p:nvSpPr>
          <p:cNvPr id="7" name="Footer Placeholder 6">
            <a:extLst>
              <a:ext uri="{FF2B5EF4-FFF2-40B4-BE49-F238E27FC236}">
                <a16:creationId xmlns:a16="http://schemas.microsoft.com/office/drawing/2014/main" id="{271950C6-A806-8A80-8F1F-6B63082C6DCF}"/>
              </a:ext>
            </a:extLst>
          </p:cNvPr>
          <p:cNvSpPr>
            <a:spLocks noGrp="1"/>
          </p:cNvSpPr>
          <p:nvPr>
            <p:ph type="ftr" sz="quarter" idx="11"/>
          </p:nvPr>
        </p:nvSpPr>
        <p:spPr/>
        <p:txBody>
          <a:bodyPr/>
          <a:lstStyle/>
          <a:p>
            <a:r>
              <a:rPr lang="en-IN"/>
              <a:t>Team -31</a:t>
            </a:r>
          </a:p>
        </p:txBody>
      </p:sp>
    </p:spTree>
    <p:extLst>
      <p:ext uri="{BB962C8B-B14F-4D97-AF65-F5344CB8AC3E}">
        <p14:creationId xmlns:p14="http://schemas.microsoft.com/office/powerpoint/2010/main" val="13089776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graph of different colored lines&#10;&#10;Description automatically generated">
            <a:extLst>
              <a:ext uri="{FF2B5EF4-FFF2-40B4-BE49-F238E27FC236}">
                <a16:creationId xmlns:a16="http://schemas.microsoft.com/office/drawing/2014/main" id="{2AA9F6B5-B7ED-D5B6-04BC-3C25CB545E2C}"/>
              </a:ext>
            </a:extLst>
          </p:cNvPr>
          <p:cNvPicPr>
            <a:picLocks noChangeAspect="1"/>
          </p:cNvPicPr>
          <p:nvPr/>
        </p:nvPicPr>
        <p:blipFill>
          <a:blip r:embed="rId2"/>
          <a:stretch>
            <a:fillRect/>
          </a:stretch>
        </p:blipFill>
        <p:spPr>
          <a:xfrm>
            <a:off x="2129317" y="968188"/>
            <a:ext cx="7810500" cy="5076825"/>
          </a:xfrm>
          <a:prstGeom prst="rect">
            <a:avLst/>
          </a:prstGeom>
        </p:spPr>
      </p:pic>
      <p:sp>
        <p:nvSpPr>
          <p:cNvPr id="4" name="TextBox 13">
            <a:extLst>
              <a:ext uri="{FF2B5EF4-FFF2-40B4-BE49-F238E27FC236}">
                <a16:creationId xmlns:a16="http://schemas.microsoft.com/office/drawing/2014/main" id="{09DD36E2-0B9E-A718-7E9F-5E8980140570}"/>
              </a:ext>
            </a:extLst>
          </p:cNvPr>
          <p:cNvSpPr txBox="1"/>
          <p:nvPr/>
        </p:nvSpPr>
        <p:spPr>
          <a:xfrm>
            <a:off x="514437" y="496653"/>
            <a:ext cx="10055154" cy="512961"/>
          </a:xfrm>
          <a:prstGeom prst="rect">
            <a:avLst/>
          </a:prstGeom>
        </p:spPr>
        <p:txBody>
          <a:bodyPr wrap="square" lIns="0" tIns="0" rIns="0" bIns="0" rtlCol="0" anchor="t">
            <a:spAutoFit/>
          </a:bodyPr>
          <a:lstStyle/>
          <a:p>
            <a:pPr marL="0" marR="0" lvl="0" indent="0" algn="ctr" defTabSz="914400" rtl="0" eaLnBrk="1" fontAlgn="auto" latinLnBrk="0" hangingPunct="1">
              <a:lnSpc>
                <a:spcPts val="3960"/>
              </a:lnSpc>
              <a:spcBef>
                <a:spcPct val="0"/>
              </a:spcBef>
              <a:spcAft>
                <a:spcPts val="0"/>
              </a:spcAft>
              <a:buClrTx/>
              <a:buSzTx/>
              <a:buFontTx/>
              <a:buNone/>
              <a:tabLst/>
              <a:defRPr/>
            </a:pPr>
            <a:r>
              <a:rPr kumimoji="0" lang="en-US" sz="3600" u="none" strike="noStrike" kern="1200" cap="none" spc="0" normalizeH="0" baseline="0" noProof="0" dirty="0">
                <a:ln>
                  <a:noFill/>
                </a:ln>
                <a:effectLst/>
                <a:uLnTx/>
                <a:uFillTx/>
                <a:latin typeface="Times New Roman" panose="02020603050405020304" pitchFamily="18" charset="0"/>
                <a:ea typeface="Arial Bold" panose="020B0802020202020204"/>
                <a:cs typeface="Times New Roman" panose="02020603050405020304" pitchFamily="18" charset="0"/>
              </a:rPr>
              <a:t>Performance Metrics</a:t>
            </a:r>
          </a:p>
        </p:txBody>
      </p:sp>
      <p:sp>
        <p:nvSpPr>
          <p:cNvPr id="3" name="TextBox 2">
            <a:extLst>
              <a:ext uri="{FF2B5EF4-FFF2-40B4-BE49-F238E27FC236}">
                <a16:creationId xmlns:a16="http://schemas.microsoft.com/office/drawing/2014/main" id="{339740D8-CBF2-9037-F4CB-D671A65B10BD}"/>
              </a:ext>
            </a:extLst>
          </p:cNvPr>
          <p:cNvSpPr txBox="1"/>
          <p:nvPr/>
        </p:nvSpPr>
        <p:spPr>
          <a:xfrm>
            <a:off x="11805181" y="6339035"/>
            <a:ext cx="77363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12</a:t>
            </a:r>
            <a:endPar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5" name="Picture 4" descr="Amrita Vishwa Vidyapeetham, Coimbatore: Courses, Fees ...">
            <a:extLst>
              <a:ext uri="{FF2B5EF4-FFF2-40B4-BE49-F238E27FC236}">
                <a16:creationId xmlns:a16="http://schemas.microsoft.com/office/drawing/2014/main" id="{951B9CA5-1DD8-7E54-E235-195FD681E4A6}"/>
              </a:ext>
            </a:extLst>
          </p:cNvPr>
          <p:cNvPicPr>
            <a:picLocks noChangeAspect="1" noChangeArrowheads="1"/>
          </p:cNvPicPr>
          <p:nvPr/>
        </p:nvPicPr>
        <p:blipFill>
          <a:blip r:embed="rId3"/>
          <a:srcRect/>
          <a:stretch>
            <a:fillRect/>
          </a:stretch>
        </p:blipFill>
        <p:spPr bwMode="auto">
          <a:xfrm>
            <a:off x="31937" y="25119"/>
            <a:ext cx="965000" cy="943069"/>
          </a:xfrm>
          <a:prstGeom prst="rect">
            <a:avLst/>
          </a:prstGeom>
          <a:noFill/>
        </p:spPr>
      </p:pic>
      <p:sp>
        <p:nvSpPr>
          <p:cNvPr id="6" name="Rectangle: Rounded Corners 5">
            <a:extLst>
              <a:ext uri="{FF2B5EF4-FFF2-40B4-BE49-F238E27FC236}">
                <a16:creationId xmlns:a16="http://schemas.microsoft.com/office/drawing/2014/main" id="{0177C217-5C9B-15ED-26D5-252CECCB5C2F}"/>
              </a:ext>
            </a:extLst>
          </p:cNvPr>
          <p:cNvSpPr/>
          <p:nvPr/>
        </p:nvSpPr>
        <p:spPr>
          <a:xfrm>
            <a:off x="263952" y="282804"/>
            <a:ext cx="11541230" cy="6231118"/>
          </a:xfrm>
          <a:prstGeom prst="roundRect">
            <a:avLst/>
          </a:prstGeom>
          <a:noFill/>
          <a:ln w="38100">
            <a:solidFill>
              <a:schemeClr val="tx2">
                <a:lumMod val="60000"/>
                <a:lumOff val="4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IN"/>
          </a:p>
        </p:txBody>
      </p:sp>
      <p:sp>
        <p:nvSpPr>
          <p:cNvPr id="7" name="Date Placeholder 6">
            <a:extLst>
              <a:ext uri="{FF2B5EF4-FFF2-40B4-BE49-F238E27FC236}">
                <a16:creationId xmlns:a16="http://schemas.microsoft.com/office/drawing/2014/main" id="{EAAF0818-7D19-8191-9549-94D8D8D12D8B}"/>
              </a:ext>
            </a:extLst>
          </p:cNvPr>
          <p:cNvSpPr>
            <a:spLocks noGrp="1"/>
          </p:cNvSpPr>
          <p:nvPr>
            <p:ph type="dt" sz="half" idx="10"/>
          </p:nvPr>
        </p:nvSpPr>
        <p:spPr/>
        <p:txBody>
          <a:bodyPr/>
          <a:lstStyle/>
          <a:p>
            <a:fld id="{16820B99-6C1F-4942-AB9B-B497C0242FA5}" type="datetime1">
              <a:rPr lang="en-IN" smtClean="0"/>
              <a:t>29-10-2024</a:t>
            </a:fld>
            <a:endParaRPr lang="en-IN"/>
          </a:p>
        </p:txBody>
      </p:sp>
      <p:sp>
        <p:nvSpPr>
          <p:cNvPr id="8" name="Slide Number Placeholder 7">
            <a:extLst>
              <a:ext uri="{FF2B5EF4-FFF2-40B4-BE49-F238E27FC236}">
                <a16:creationId xmlns:a16="http://schemas.microsoft.com/office/drawing/2014/main" id="{F1E1ED47-89C8-1660-4D14-93A7BC2D655C}"/>
              </a:ext>
            </a:extLst>
          </p:cNvPr>
          <p:cNvSpPr>
            <a:spLocks noGrp="1"/>
          </p:cNvSpPr>
          <p:nvPr>
            <p:ph type="sldNum" sz="quarter" idx="12"/>
          </p:nvPr>
        </p:nvSpPr>
        <p:spPr/>
        <p:txBody>
          <a:bodyPr/>
          <a:lstStyle/>
          <a:p>
            <a:fld id="{1AE95ADE-E3AE-46D8-B752-ABF6645AD716}" type="slidenum">
              <a:rPr lang="en-IN" smtClean="0"/>
              <a:t>11</a:t>
            </a:fld>
            <a:endParaRPr lang="en-IN"/>
          </a:p>
        </p:txBody>
      </p:sp>
      <p:sp>
        <p:nvSpPr>
          <p:cNvPr id="9" name="Footer Placeholder 8">
            <a:extLst>
              <a:ext uri="{FF2B5EF4-FFF2-40B4-BE49-F238E27FC236}">
                <a16:creationId xmlns:a16="http://schemas.microsoft.com/office/drawing/2014/main" id="{104A17E1-A74D-CE6A-7D18-E6B7A710FE54}"/>
              </a:ext>
            </a:extLst>
          </p:cNvPr>
          <p:cNvSpPr>
            <a:spLocks noGrp="1"/>
          </p:cNvSpPr>
          <p:nvPr>
            <p:ph type="ftr" sz="quarter" idx="11"/>
          </p:nvPr>
        </p:nvSpPr>
        <p:spPr/>
        <p:txBody>
          <a:bodyPr/>
          <a:lstStyle/>
          <a:p>
            <a:r>
              <a:rPr lang="en-IN"/>
              <a:t>Team -31</a:t>
            </a:r>
          </a:p>
        </p:txBody>
      </p:sp>
    </p:spTree>
    <p:extLst>
      <p:ext uri="{BB962C8B-B14F-4D97-AF65-F5344CB8AC3E}">
        <p14:creationId xmlns:p14="http://schemas.microsoft.com/office/powerpoint/2010/main" val="38004456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5">
            <a:extLst>
              <a:ext uri="{FF2B5EF4-FFF2-40B4-BE49-F238E27FC236}">
                <a16:creationId xmlns:a16="http://schemas.microsoft.com/office/drawing/2014/main" id="{C3B5CB09-8CB7-98EC-89F4-2516D42D711B}"/>
              </a:ext>
            </a:extLst>
          </p:cNvPr>
          <p:cNvSpPr>
            <a:spLocks noGrp="1" noEditPoints="1"/>
          </p:cNvSpPr>
          <p:nvPr>
            <p:ph type="dt" sz="half" idx="10"/>
          </p:nvPr>
        </p:nvSpPr>
        <p:spPr>
          <a:xfrm>
            <a:off x="468406" y="6467756"/>
            <a:ext cx="27432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1B01A12C-7538-4498-915A-B0B9154E2DAB}" type="datetime1">
              <a:rPr kumimoji="0" lang="en-IN" sz="2000" b="0" i="0" u="none" strike="noStrike" kern="1200" cap="none" spc="0" normalizeH="0" baseline="0" noProof="0" smtClean="0">
                <a:ln>
                  <a:noFill/>
                </a:ln>
                <a:solidFill>
                  <a:prstClr val="black"/>
                </a:solidFill>
                <a:effectLst/>
                <a:uLnTx/>
                <a:uFillTx/>
                <a:latin typeface="Times New Roman" panose="02020603050405020304" pitchFamily="18" charset="0"/>
                <a:ea typeface="+mn-ea"/>
                <a:cs typeface="Times New Roman" panose="02020603050405020304" pitchFamily="18" charset="0"/>
              </a:rPr>
              <a:t>29-10-2024</a:t>
            </a:fld>
            <a:endParaRPr kumimoji="0" lang="en-IN"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4" name="Title 7">
            <a:extLst>
              <a:ext uri="{FF2B5EF4-FFF2-40B4-BE49-F238E27FC236}">
                <a16:creationId xmlns:a16="http://schemas.microsoft.com/office/drawing/2014/main" id="{D17E4614-CBB1-9398-D049-2396B59D1730}"/>
              </a:ext>
            </a:extLst>
          </p:cNvPr>
          <p:cNvSpPr txBox="1">
            <a:spLocks noEditPoints="1"/>
          </p:cNvSpPr>
          <p:nvPr/>
        </p:nvSpPr>
        <p:spPr>
          <a:xfrm>
            <a:off x="3794185" y="473361"/>
            <a:ext cx="7171113" cy="59005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N" sz="3600" b="0" i="0" u="none" strike="noStrike" kern="1200" cap="none" spc="0" normalizeH="0" baseline="0" noProof="0" dirty="0">
                <a:ln>
                  <a:noFill/>
                </a:ln>
                <a:effectLst/>
                <a:uLnTx/>
                <a:uFillTx/>
                <a:latin typeface="Times New Roman" panose="02020603050405020304" pitchFamily="18" charset="0"/>
                <a:cs typeface="Times New Roman" panose="02020603050405020304" pitchFamily="18" charset="0"/>
              </a:rPr>
              <a:t>Research Gap</a:t>
            </a:r>
          </a:p>
        </p:txBody>
      </p:sp>
      <p:sp>
        <p:nvSpPr>
          <p:cNvPr id="5" name="TextBox 4">
            <a:extLst>
              <a:ext uri="{FF2B5EF4-FFF2-40B4-BE49-F238E27FC236}">
                <a16:creationId xmlns:a16="http://schemas.microsoft.com/office/drawing/2014/main" id="{58A5E0AD-1449-D400-2E98-5AC7E18C2DF4}"/>
              </a:ext>
            </a:extLst>
          </p:cNvPr>
          <p:cNvSpPr txBox="1"/>
          <p:nvPr/>
        </p:nvSpPr>
        <p:spPr>
          <a:xfrm>
            <a:off x="996937" y="1321105"/>
            <a:ext cx="10143364" cy="286232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black"/>
                </a:solidFill>
                <a:effectLst/>
                <a:uLnTx/>
                <a:uFillTx/>
                <a:ea typeface="+mn-ea"/>
                <a:cs typeface="Times New Roman"/>
              </a:rPr>
              <a:t>1. Handling Forgery in Scanned Documents and Printed Media</a:t>
            </a:r>
            <a:endParaRPr kumimoji="0" lang="en-US" b="0" i="0" u="none" strike="noStrike" kern="1200" cap="none" spc="0" normalizeH="0" baseline="0" noProof="0" dirty="0">
              <a:ln>
                <a:noFill/>
              </a:ln>
              <a:solidFill>
                <a:prstClr val="black"/>
              </a:solidFill>
              <a:effectLst/>
              <a:uLnTx/>
              <a:uFillTx/>
              <a:ea typeface="+mn-ea"/>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black"/>
                </a:solidFill>
                <a:effectLst/>
                <a:uLnTx/>
                <a:uFillTx/>
                <a:ea typeface="+mn-ea"/>
                <a:cs typeface="Times New Roman"/>
              </a:rPr>
              <a:t>Research on detecting forgeries in digital documents and printed media is limited, and the existing studies often produce unsatisfactory results. These shortcomings can result in serious legal issues and cases of digital fraud, especially in identity recognition.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dirty="0">
              <a:ln>
                <a:noFill/>
              </a:ln>
              <a:solidFill>
                <a:prstClr val="black"/>
              </a:solidFill>
              <a:effectLst/>
              <a:uLnTx/>
              <a:uFillTx/>
              <a:ea typeface="+mn-ea"/>
              <a:cs typeface="Times New Roman"/>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black"/>
                </a:solidFill>
                <a:effectLst/>
                <a:uLnTx/>
                <a:uFillTx/>
                <a:ea typeface="+mn-ea"/>
                <a:cs typeface="Times New Roman"/>
              </a:rPr>
              <a:t>Objective:-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black"/>
                </a:solidFill>
                <a:effectLst/>
                <a:uLnTx/>
                <a:uFillTx/>
                <a:ea typeface="+mn-ea"/>
                <a:cs typeface="Times New Roman"/>
              </a:rPr>
              <a:t>To pinpoint essential features and parameters in digital documents that assist in detecting forgery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black"/>
                </a:solidFill>
                <a:effectLst/>
                <a:uLnTx/>
                <a:uFillTx/>
                <a:ea typeface="+mn-ea"/>
                <a:cs typeface="Times New Roman"/>
              </a:rPr>
              <a:t>Examples:- </a:t>
            </a:r>
            <a:r>
              <a:rPr kumimoji="0" lang="en-IN" b="0" i="0" u="none" strike="noStrike" kern="1200" cap="none" spc="0" normalizeH="0" baseline="0" noProof="0" dirty="0">
                <a:ln>
                  <a:noFill/>
                </a:ln>
                <a:solidFill>
                  <a:prstClr val="black"/>
                </a:solidFill>
                <a:effectLst/>
                <a:uLnTx/>
                <a:uFillTx/>
                <a:ea typeface="+mn-ea"/>
                <a:cs typeface="Times New Roman"/>
              </a:rPr>
              <a:t>Water Marks</a:t>
            </a:r>
            <a:r>
              <a:rPr kumimoji="0" lang="en-US" b="0" i="0" u="none" strike="noStrike" kern="1200" cap="none" spc="0" normalizeH="0" baseline="0" noProof="0" dirty="0">
                <a:ln>
                  <a:noFill/>
                </a:ln>
                <a:solidFill>
                  <a:prstClr val="black"/>
                </a:solidFill>
                <a:effectLst/>
                <a:uLnTx/>
                <a:uFillTx/>
                <a:ea typeface="+mn-ea"/>
                <a:cs typeface="Times New Roman"/>
              </a:rPr>
              <a:t>,</a:t>
            </a:r>
            <a:r>
              <a:rPr kumimoji="0" lang="en-IN" b="0" i="0" u="none" strike="noStrike" kern="1200" cap="none" spc="0" normalizeH="0" baseline="0" noProof="0" dirty="0">
                <a:ln>
                  <a:noFill/>
                </a:ln>
                <a:solidFill>
                  <a:prstClr val="black"/>
                </a:solidFill>
                <a:effectLst/>
                <a:uLnTx/>
                <a:uFillTx/>
                <a:ea typeface="+mn-ea"/>
                <a:cs typeface="+mn-cs"/>
              </a:rPr>
              <a:t> Font Consistency</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b="0" i="0" u="none" strike="noStrike" kern="1200" cap="none" spc="0" normalizeH="0" baseline="0" noProof="0" dirty="0">
              <a:ln>
                <a:noFill/>
              </a:ln>
              <a:solidFill>
                <a:prstClr val="black"/>
              </a:solidFill>
              <a:effectLst/>
              <a:uLnTx/>
              <a:uFillTx/>
              <a:ea typeface="+mn-ea"/>
              <a:cs typeface="Times New Roman"/>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dirty="0">
              <a:ln>
                <a:noFill/>
              </a:ln>
              <a:solidFill>
                <a:prstClr val="black"/>
              </a:solidFill>
              <a:effectLst/>
              <a:uLnTx/>
              <a:uFillTx/>
              <a:ea typeface="+mn-ea"/>
              <a:cs typeface="Times New Roman"/>
            </a:endParaRPr>
          </a:p>
        </p:txBody>
      </p:sp>
      <p:pic>
        <p:nvPicPr>
          <p:cNvPr id="6" name="Picture 5" descr="How AI Document Verification Technology Helps Combat Document Fraud">
            <a:extLst>
              <a:ext uri="{FF2B5EF4-FFF2-40B4-BE49-F238E27FC236}">
                <a16:creationId xmlns:a16="http://schemas.microsoft.com/office/drawing/2014/main" id="{4E64A4F3-E27E-0CDB-FB88-5B79F64FC2B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8151" y="3691888"/>
            <a:ext cx="5834569" cy="259936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43F66CEA-4BAA-AC4A-C558-82F13ABEBBD4}"/>
              </a:ext>
            </a:extLst>
          </p:cNvPr>
          <p:cNvSpPr txBox="1"/>
          <p:nvPr/>
        </p:nvSpPr>
        <p:spPr>
          <a:xfrm>
            <a:off x="11805181" y="6339035"/>
            <a:ext cx="77363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13</a:t>
            </a:r>
            <a:endPar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8" name="Picture 7" descr="Amrita Vishwa Vidyapeetham, Coimbatore: Courses, Fees ...">
            <a:extLst>
              <a:ext uri="{FF2B5EF4-FFF2-40B4-BE49-F238E27FC236}">
                <a16:creationId xmlns:a16="http://schemas.microsoft.com/office/drawing/2014/main" id="{728A9756-7E8B-1E6B-1F9D-663F18FDE283}"/>
              </a:ext>
            </a:extLst>
          </p:cNvPr>
          <p:cNvPicPr>
            <a:picLocks noChangeAspect="1" noChangeArrowheads="1"/>
          </p:cNvPicPr>
          <p:nvPr/>
        </p:nvPicPr>
        <p:blipFill>
          <a:blip r:embed="rId3"/>
          <a:srcRect/>
          <a:stretch>
            <a:fillRect/>
          </a:stretch>
        </p:blipFill>
        <p:spPr bwMode="auto">
          <a:xfrm>
            <a:off x="31937" y="25119"/>
            <a:ext cx="965000" cy="943069"/>
          </a:xfrm>
          <a:prstGeom prst="rect">
            <a:avLst/>
          </a:prstGeom>
          <a:noFill/>
        </p:spPr>
      </p:pic>
      <p:sp>
        <p:nvSpPr>
          <p:cNvPr id="9" name="Rectangle: Rounded Corners 8">
            <a:extLst>
              <a:ext uri="{FF2B5EF4-FFF2-40B4-BE49-F238E27FC236}">
                <a16:creationId xmlns:a16="http://schemas.microsoft.com/office/drawing/2014/main" id="{750F2383-D0D2-43FD-7203-13A9A9DBF122}"/>
              </a:ext>
            </a:extLst>
          </p:cNvPr>
          <p:cNvSpPr/>
          <p:nvPr/>
        </p:nvSpPr>
        <p:spPr>
          <a:xfrm>
            <a:off x="263952" y="282804"/>
            <a:ext cx="11541230" cy="6231118"/>
          </a:xfrm>
          <a:prstGeom prst="roundRect">
            <a:avLst/>
          </a:prstGeom>
          <a:noFill/>
          <a:ln w="38100">
            <a:solidFill>
              <a:schemeClr val="tx2">
                <a:lumMod val="60000"/>
                <a:lumOff val="4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IN"/>
          </a:p>
        </p:txBody>
      </p:sp>
      <p:sp>
        <p:nvSpPr>
          <p:cNvPr id="10" name="Slide Number Placeholder 9">
            <a:extLst>
              <a:ext uri="{FF2B5EF4-FFF2-40B4-BE49-F238E27FC236}">
                <a16:creationId xmlns:a16="http://schemas.microsoft.com/office/drawing/2014/main" id="{4ED3304F-5C57-54D9-DA31-EF20EA6AD04D}"/>
              </a:ext>
            </a:extLst>
          </p:cNvPr>
          <p:cNvSpPr>
            <a:spLocks noGrp="1"/>
          </p:cNvSpPr>
          <p:nvPr>
            <p:ph type="sldNum" sz="quarter" idx="12"/>
          </p:nvPr>
        </p:nvSpPr>
        <p:spPr/>
        <p:txBody>
          <a:bodyPr/>
          <a:lstStyle/>
          <a:p>
            <a:fld id="{1AE95ADE-E3AE-46D8-B752-ABF6645AD716}" type="slidenum">
              <a:rPr lang="en-IN" smtClean="0"/>
              <a:t>12</a:t>
            </a:fld>
            <a:endParaRPr lang="en-IN"/>
          </a:p>
        </p:txBody>
      </p:sp>
      <p:sp>
        <p:nvSpPr>
          <p:cNvPr id="11" name="Footer Placeholder 10">
            <a:extLst>
              <a:ext uri="{FF2B5EF4-FFF2-40B4-BE49-F238E27FC236}">
                <a16:creationId xmlns:a16="http://schemas.microsoft.com/office/drawing/2014/main" id="{85DED696-7E22-11B3-0A0A-C26BF2A4AF7A}"/>
              </a:ext>
            </a:extLst>
          </p:cNvPr>
          <p:cNvSpPr>
            <a:spLocks noGrp="1"/>
          </p:cNvSpPr>
          <p:nvPr>
            <p:ph type="ftr" sz="quarter" idx="11"/>
          </p:nvPr>
        </p:nvSpPr>
        <p:spPr/>
        <p:txBody>
          <a:bodyPr/>
          <a:lstStyle/>
          <a:p>
            <a:r>
              <a:rPr lang="en-IN"/>
              <a:t>Team -31</a:t>
            </a:r>
          </a:p>
        </p:txBody>
      </p:sp>
    </p:spTree>
    <p:extLst>
      <p:ext uri="{BB962C8B-B14F-4D97-AF65-F5344CB8AC3E}">
        <p14:creationId xmlns:p14="http://schemas.microsoft.com/office/powerpoint/2010/main" val="10141241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5">
            <a:extLst>
              <a:ext uri="{FF2B5EF4-FFF2-40B4-BE49-F238E27FC236}">
                <a16:creationId xmlns:a16="http://schemas.microsoft.com/office/drawing/2014/main" id="{3948BAC6-F562-5166-75C2-867B528459E1}"/>
              </a:ext>
            </a:extLst>
          </p:cNvPr>
          <p:cNvSpPr>
            <a:spLocks noGrp="1" noEditPoints="1"/>
          </p:cNvSpPr>
          <p:nvPr>
            <p:ph type="dt" sz="half" idx="10"/>
          </p:nvPr>
        </p:nvSpPr>
        <p:spPr>
          <a:xfrm>
            <a:off x="468406" y="6467756"/>
            <a:ext cx="27432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684705D-6F17-482D-87D2-ED462E0EA518}" type="datetime1">
              <a:rPr kumimoji="0" lang="en-IN" sz="2000" b="0" i="0" u="none" strike="noStrike" kern="1200" cap="none" spc="0" normalizeH="0" baseline="0" noProof="0" smtClean="0">
                <a:ln>
                  <a:noFill/>
                </a:ln>
                <a:solidFill>
                  <a:prstClr val="black"/>
                </a:solidFill>
                <a:effectLst/>
                <a:uLnTx/>
                <a:uFillTx/>
                <a:latin typeface="Times New Roman" panose="02020603050405020304" pitchFamily="18" charset="0"/>
                <a:ea typeface="+mn-ea"/>
                <a:cs typeface="Times New Roman" panose="02020603050405020304" pitchFamily="18" charset="0"/>
              </a:rPr>
              <a:t>29-10-2024</a:t>
            </a:fld>
            <a:endParaRPr kumimoji="0" lang="en-IN"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6" name="TextBox 5">
            <a:extLst>
              <a:ext uri="{FF2B5EF4-FFF2-40B4-BE49-F238E27FC236}">
                <a16:creationId xmlns:a16="http://schemas.microsoft.com/office/drawing/2014/main" id="{952D8FE6-231F-5462-7D72-0A48BA945C0A}"/>
              </a:ext>
            </a:extLst>
          </p:cNvPr>
          <p:cNvSpPr txBox="1"/>
          <p:nvPr/>
        </p:nvSpPr>
        <p:spPr>
          <a:xfrm>
            <a:off x="1385136" y="1544157"/>
            <a:ext cx="9728200"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black"/>
                </a:solidFill>
                <a:effectLst/>
                <a:uLnTx/>
                <a:uFillTx/>
                <a:ea typeface="Calibri" panose="020F0502020204030204"/>
                <a:cs typeface="Calibri" panose="020F0502020204030204"/>
              </a:rPr>
              <a:t>2. Differentiating Between Types of Forgery: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black"/>
                </a:solidFill>
                <a:effectLst/>
                <a:uLnTx/>
                <a:uFillTx/>
                <a:ea typeface="+mn-ea"/>
                <a:cs typeface="Times New Roman"/>
              </a:rPr>
              <a:t>There is a limited research on categorizing the types of forgery such as copy move, image splicing , inpainting etc.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black"/>
                </a:solidFill>
                <a:effectLst/>
                <a:uLnTx/>
                <a:uFillTx/>
                <a:ea typeface="+mn-ea"/>
                <a:cs typeface="Times New Roman"/>
              </a:rPr>
              <a:t>Objective:-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black"/>
                </a:solidFill>
                <a:effectLst/>
                <a:uLnTx/>
                <a:uFillTx/>
                <a:ea typeface="+mn-ea"/>
                <a:cs typeface="Times New Roman"/>
              </a:rPr>
              <a:t>Create a sophisticated deep learning architecture using existing U-NET that accurately classifies different categories of forgeries.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dirty="0">
              <a:ln>
                <a:noFill/>
              </a:ln>
              <a:solidFill>
                <a:prstClr val="black"/>
              </a:solidFill>
              <a:effectLst/>
              <a:uLnTx/>
              <a:uFillTx/>
              <a:ea typeface="+mn-ea"/>
              <a:cs typeface="Times New Roman"/>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dirty="0">
              <a:ln>
                <a:noFill/>
              </a:ln>
              <a:solidFill>
                <a:prstClr val="black"/>
              </a:solidFill>
              <a:effectLst/>
              <a:uLnTx/>
              <a:uFillTx/>
              <a:ea typeface="+mn-ea"/>
              <a:cs typeface="Times New Roman"/>
            </a:endParaRPr>
          </a:p>
        </p:txBody>
      </p:sp>
      <p:pic>
        <p:nvPicPr>
          <p:cNvPr id="8" name="Picture 7">
            <a:extLst>
              <a:ext uri="{FF2B5EF4-FFF2-40B4-BE49-F238E27FC236}">
                <a16:creationId xmlns:a16="http://schemas.microsoft.com/office/drawing/2014/main" id="{08BD4737-A264-2447-D6CB-305CF5840B42}"/>
              </a:ext>
            </a:extLst>
          </p:cNvPr>
          <p:cNvPicPr>
            <a:picLocks noChangeAspect="1"/>
          </p:cNvPicPr>
          <p:nvPr/>
        </p:nvPicPr>
        <p:blipFill>
          <a:blip r:embed="rId2"/>
          <a:stretch>
            <a:fillRect/>
          </a:stretch>
        </p:blipFill>
        <p:spPr>
          <a:xfrm>
            <a:off x="1745612" y="3860511"/>
            <a:ext cx="2769840" cy="1850268"/>
          </a:xfrm>
          <a:prstGeom prst="rect">
            <a:avLst/>
          </a:prstGeom>
        </p:spPr>
      </p:pic>
      <p:sp>
        <p:nvSpPr>
          <p:cNvPr id="9" name="Rectangle 8">
            <a:extLst>
              <a:ext uri="{FF2B5EF4-FFF2-40B4-BE49-F238E27FC236}">
                <a16:creationId xmlns:a16="http://schemas.microsoft.com/office/drawing/2014/main" id="{9E0403D5-48EB-0FB8-AF41-58ACA21A93B4}"/>
              </a:ext>
            </a:extLst>
          </p:cNvPr>
          <p:cNvSpPr/>
          <p:nvPr/>
        </p:nvSpPr>
        <p:spPr>
          <a:xfrm>
            <a:off x="5792036" y="4328445"/>
            <a:ext cx="914400" cy="9144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prstClr val="black"/>
                </a:solidFill>
                <a:effectLst/>
                <a:uLnTx/>
                <a:uFillTx/>
                <a:latin typeface="Calibri" panose="020F0502020204030204"/>
                <a:ea typeface="+mn-ea"/>
                <a:cs typeface="+mn-cs"/>
              </a:rPr>
              <a:t>Model</a:t>
            </a:r>
          </a:p>
        </p:txBody>
      </p:sp>
      <p:cxnSp>
        <p:nvCxnSpPr>
          <p:cNvPr id="12" name="Straight Arrow Connector 11">
            <a:extLst>
              <a:ext uri="{FF2B5EF4-FFF2-40B4-BE49-F238E27FC236}">
                <a16:creationId xmlns:a16="http://schemas.microsoft.com/office/drawing/2014/main" id="{251E8B11-0F0D-F871-CC69-02B8C0EE3358}"/>
              </a:ext>
            </a:extLst>
          </p:cNvPr>
          <p:cNvCxnSpPr>
            <a:stCxn id="8" idx="3"/>
            <a:endCxn id="9" idx="1"/>
          </p:cNvCxnSpPr>
          <p:nvPr/>
        </p:nvCxnSpPr>
        <p:spPr>
          <a:xfrm>
            <a:off x="4515452" y="4785645"/>
            <a:ext cx="127658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21" name="Group 20">
            <a:extLst>
              <a:ext uri="{FF2B5EF4-FFF2-40B4-BE49-F238E27FC236}">
                <a16:creationId xmlns:a16="http://schemas.microsoft.com/office/drawing/2014/main" id="{A2DEE987-3976-2AA4-DD6A-08D41451DC2C}"/>
              </a:ext>
            </a:extLst>
          </p:cNvPr>
          <p:cNvGrpSpPr/>
          <p:nvPr/>
        </p:nvGrpSpPr>
        <p:grpSpPr>
          <a:xfrm>
            <a:off x="7983020" y="3932299"/>
            <a:ext cx="1511632" cy="1767745"/>
            <a:chOff x="8052671" y="3932299"/>
            <a:chExt cx="1511632" cy="1767745"/>
          </a:xfrm>
        </p:grpSpPr>
        <p:sp>
          <p:nvSpPr>
            <p:cNvPr id="10" name="TextBox 9">
              <a:extLst>
                <a:ext uri="{FF2B5EF4-FFF2-40B4-BE49-F238E27FC236}">
                  <a16:creationId xmlns:a16="http://schemas.microsoft.com/office/drawing/2014/main" id="{5B0AD3BD-7F0E-2725-B7F4-0900ECF7E9FB}"/>
                </a:ext>
              </a:extLst>
            </p:cNvPr>
            <p:cNvSpPr txBox="1"/>
            <p:nvPr/>
          </p:nvSpPr>
          <p:spPr>
            <a:xfrm>
              <a:off x="8052671" y="3932299"/>
              <a:ext cx="124303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prstClr val="black"/>
                  </a:solidFill>
                  <a:effectLst/>
                  <a:uLnTx/>
                  <a:uFillTx/>
                  <a:latin typeface="Calibri" panose="020F0502020204030204"/>
                  <a:ea typeface="+mn-ea"/>
                  <a:cs typeface="+mn-cs"/>
                </a:rPr>
                <a:t>Copy Move</a:t>
              </a:r>
            </a:p>
          </p:txBody>
        </p:sp>
        <p:sp>
          <p:nvSpPr>
            <p:cNvPr id="17" name="TextBox 16">
              <a:extLst>
                <a:ext uri="{FF2B5EF4-FFF2-40B4-BE49-F238E27FC236}">
                  <a16:creationId xmlns:a16="http://schemas.microsoft.com/office/drawing/2014/main" id="{08B57EAB-9C3F-BB84-CB64-D01CCF827629}"/>
                </a:ext>
              </a:extLst>
            </p:cNvPr>
            <p:cNvSpPr txBox="1"/>
            <p:nvPr/>
          </p:nvSpPr>
          <p:spPr>
            <a:xfrm>
              <a:off x="8052671" y="4590245"/>
              <a:ext cx="151163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rPr>
                <a:t>Image splicing</a:t>
              </a:r>
            </a:p>
          </p:txBody>
        </p:sp>
        <p:sp>
          <p:nvSpPr>
            <p:cNvPr id="18" name="TextBox 17">
              <a:extLst>
                <a:ext uri="{FF2B5EF4-FFF2-40B4-BE49-F238E27FC236}">
                  <a16:creationId xmlns:a16="http://schemas.microsoft.com/office/drawing/2014/main" id="{47D8F0F5-0D14-3F4E-9E9D-221E429CABA9}"/>
                </a:ext>
              </a:extLst>
            </p:cNvPr>
            <p:cNvSpPr txBox="1"/>
            <p:nvPr/>
          </p:nvSpPr>
          <p:spPr>
            <a:xfrm>
              <a:off x="8052671" y="5330712"/>
              <a:ext cx="112511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prstClr val="black"/>
                  </a:solidFill>
                  <a:effectLst/>
                  <a:uLnTx/>
                  <a:uFillTx/>
                  <a:latin typeface="Calibri" panose="020F0502020204030204"/>
                  <a:ea typeface="+mn-ea"/>
                  <a:cs typeface="+mn-cs"/>
                </a:rPr>
                <a:t>inpainting</a:t>
              </a:r>
            </a:p>
          </p:txBody>
        </p:sp>
      </p:grpSp>
      <p:cxnSp>
        <p:nvCxnSpPr>
          <p:cNvPr id="19" name="Straight Arrow Connector 18">
            <a:extLst>
              <a:ext uri="{FF2B5EF4-FFF2-40B4-BE49-F238E27FC236}">
                <a16:creationId xmlns:a16="http://schemas.microsoft.com/office/drawing/2014/main" id="{910FD7AC-4E41-6F99-6B6B-A1B5DED75C65}"/>
              </a:ext>
            </a:extLst>
          </p:cNvPr>
          <p:cNvCxnSpPr/>
          <p:nvPr/>
        </p:nvCxnSpPr>
        <p:spPr>
          <a:xfrm>
            <a:off x="6706436" y="4785645"/>
            <a:ext cx="127658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22" name="Group 21">
            <a:extLst>
              <a:ext uri="{FF2B5EF4-FFF2-40B4-BE49-F238E27FC236}">
                <a16:creationId xmlns:a16="http://schemas.microsoft.com/office/drawing/2014/main" id="{01EB6709-13D1-3F04-D876-AD9BD9E7EED9}"/>
              </a:ext>
            </a:extLst>
          </p:cNvPr>
          <p:cNvGrpSpPr/>
          <p:nvPr/>
        </p:nvGrpSpPr>
        <p:grpSpPr>
          <a:xfrm>
            <a:off x="9368590" y="3948380"/>
            <a:ext cx="502061" cy="1767745"/>
            <a:chOff x="8052671" y="3932299"/>
            <a:chExt cx="502061" cy="1767745"/>
          </a:xfrm>
        </p:grpSpPr>
        <p:sp>
          <p:nvSpPr>
            <p:cNvPr id="23" name="TextBox 22">
              <a:extLst>
                <a:ext uri="{FF2B5EF4-FFF2-40B4-BE49-F238E27FC236}">
                  <a16:creationId xmlns:a16="http://schemas.microsoft.com/office/drawing/2014/main" id="{AD1073FB-3DEB-A940-60CD-993C354F0D7E}"/>
                </a:ext>
              </a:extLst>
            </p:cNvPr>
            <p:cNvSpPr txBox="1"/>
            <p:nvPr/>
          </p:nvSpPr>
          <p:spPr>
            <a:xfrm>
              <a:off x="8052671" y="3932299"/>
              <a:ext cx="50206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prstClr val="black"/>
                  </a:solidFill>
                  <a:effectLst/>
                  <a:uLnTx/>
                  <a:uFillTx/>
                  <a:latin typeface="Calibri" panose="020F0502020204030204"/>
                  <a:ea typeface="+mn-ea"/>
                  <a:cs typeface="+mn-cs"/>
                </a:rPr>
                <a:t>✅</a:t>
              </a:r>
            </a:p>
          </p:txBody>
        </p:sp>
        <p:sp>
          <p:nvSpPr>
            <p:cNvPr id="24" name="TextBox 23">
              <a:extLst>
                <a:ext uri="{FF2B5EF4-FFF2-40B4-BE49-F238E27FC236}">
                  <a16:creationId xmlns:a16="http://schemas.microsoft.com/office/drawing/2014/main" id="{7D158AD4-B0FD-4F3B-B9C2-DF65BB6825FF}"/>
                </a:ext>
              </a:extLst>
            </p:cNvPr>
            <p:cNvSpPr txBox="1"/>
            <p:nvPr/>
          </p:nvSpPr>
          <p:spPr>
            <a:xfrm>
              <a:off x="8052671" y="4590245"/>
              <a:ext cx="50206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prstClr val="black"/>
                  </a:solidFill>
                  <a:effectLst/>
                  <a:uLnTx/>
                  <a:uFillTx/>
                  <a:latin typeface="Calibri" panose="020F0502020204030204"/>
                  <a:ea typeface="+mn-ea"/>
                  <a:cs typeface="+mn-cs"/>
                </a:rPr>
                <a:t>❌</a:t>
              </a:r>
            </a:p>
          </p:txBody>
        </p:sp>
        <p:sp>
          <p:nvSpPr>
            <p:cNvPr id="25" name="TextBox 24">
              <a:extLst>
                <a:ext uri="{FF2B5EF4-FFF2-40B4-BE49-F238E27FC236}">
                  <a16:creationId xmlns:a16="http://schemas.microsoft.com/office/drawing/2014/main" id="{E591FECC-E718-BB19-1B36-E904930A0D22}"/>
                </a:ext>
              </a:extLst>
            </p:cNvPr>
            <p:cNvSpPr txBox="1"/>
            <p:nvPr/>
          </p:nvSpPr>
          <p:spPr>
            <a:xfrm>
              <a:off x="8052671" y="5330712"/>
              <a:ext cx="50206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prstClr val="black"/>
                  </a:solidFill>
                  <a:effectLst/>
                  <a:uLnTx/>
                  <a:uFillTx/>
                  <a:latin typeface="Calibri" panose="020F0502020204030204"/>
                  <a:ea typeface="+mn-ea"/>
                  <a:cs typeface="+mn-cs"/>
                </a:rPr>
                <a:t>❌</a:t>
              </a:r>
            </a:p>
          </p:txBody>
        </p:sp>
      </p:grpSp>
      <p:sp>
        <p:nvSpPr>
          <p:cNvPr id="7" name="Title 7">
            <a:extLst>
              <a:ext uri="{FF2B5EF4-FFF2-40B4-BE49-F238E27FC236}">
                <a16:creationId xmlns:a16="http://schemas.microsoft.com/office/drawing/2014/main" id="{15B27008-0839-E5C5-ECEE-A1F8EFF8E5F8}"/>
              </a:ext>
            </a:extLst>
          </p:cNvPr>
          <p:cNvSpPr txBox="1">
            <a:spLocks noEditPoints="1"/>
          </p:cNvSpPr>
          <p:nvPr/>
        </p:nvSpPr>
        <p:spPr>
          <a:xfrm>
            <a:off x="3753772" y="496898"/>
            <a:ext cx="7171113" cy="59005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N" sz="3200" b="0" i="0" u="none" strike="noStrike" kern="1200" cap="none" spc="0" normalizeH="0" baseline="0" noProof="0" dirty="0">
                <a:ln>
                  <a:noFill/>
                </a:ln>
                <a:effectLst/>
                <a:uLnTx/>
                <a:uFillTx/>
                <a:latin typeface="Times New Roman" panose="02020603050405020304" pitchFamily="18" charset="0"/>
                <a:cs typeface="Times New Roman" panose="02020603050405020304" pitchFamily="18" charset="0"/>
              </a:rPr>
              <a:t>Research Gap</a:t>
            </a:r>
          </a:p>
        </p:txBody>
      </p:sp>
      <p:sp>
        <p:nvSpPr>
          <p:cNvPr id="2" name="TextBox 1">
            <a:extLst>
              <a:ext uri="{FF2B5EF4-FFF2-40B4-BE49-F238E27FC236}">
                <a16:creationId xmlns:a16="http://schemas.microsoft.com/office/drawing/2014/main" id="{D598DB25-8409-0A32-211E-6F68D250C72D}"/>
              </a:ext>
            </a:extLst>
          </p:cNvPr>
          <p:cNvSpPr txBox="1"/>
          <p:nvPr/>
        </p:nvSpPr>
        <p:spPr>
          <a:xfrm>
            <a:off x="11805181" y="6339035"/>
            <a:ext cx="77363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14</a:t>
            </a:r>
            <a:endPar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5" name="Picture 4" descr="Amrita Vishwa Vidyapeetham, Coimbatore: Courses, Fees ...">
            <a:extLst>
              <a:ext uri="{FF2B5EF4-FFF2-40B4-BE49-F238E27FC236}">
                <a16:creationId xmlns:a16="http://schemas.microsoft.com/office/drawing/2014/main" id="{C991A6F8-4074-5C14-6F3D-2625D5ABDE90}"/>
              </a:ext>
            </a:extLst>
          </p:cNvPr>
          <p:cNvPicPr>
            <a:picLocks noChangeAspect="1" noChangeArrowheads="1"/>
          </p:cNvPicPr>
          <p:nvPr/>
        </p:nvPicPr>
        <p:blipFill>
          <a:blip r:embed="rId3"/>
          <a:srcRect/>
          <a:stretch>
            <a:fillRect/>
          </a:stretch>
        </p:blipFill>
        <p:spPr bwMode="auto">
          <a:xfrm>
            <a:off x="31937" y="25119"/>
            <a:ext cx="965000" cy="943069"/>
          </a:xfrm>
          <a:prstGeom prst="rect">
            <a:avLst/>
          </a:prstGeom>
          <a:noFill/>
        </p:spPr>
      </p:pic>
      <p:sp>
        <p:nvSpPr>
          <p:cNvPr id="11" name="Rectangle: Rounded Corners 10">
            <a:extLst>
              <a:ext uri="{FF2B5EF4-FFF2-40B4-BE49-F238E27FC236}">
                <a16:creationId xmlns:a16="http://schemas.microsoft.com/office/drawing/2014/main" id="{A20A1215-3A24-F0BD-D9FC-8ECDBFBEAFAA}"/>
              </a:ext>
            </a:extLst>
          </p:cNvPr>
          <p:cNvSpPr/>
          <p:nvPr/>
        </p:nvSpPr>
        <p:spPr>
          <a:xfrm>
            <a:off x="263952" y="282804"/>
            <a:ext cx="11541230" cy="6231118"/>
          </a:xfrm>
          <a:prstGeom prst="roundRect">
            <a:avLst/>
          </a:prstGeom>
          <a:noFill/>
          <a:ln w="38100">
            <a:solidFill>
              <a:schemeClr val="tx2">
                <a:lumMod val="60000"/>
                <a:lumOff val="4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IN"/>
          </a:p>
        </p:txBody>
      </p:sp>
      <p:sp>
        <p:nvSpPr>
          <p:cNvPr id="13" name="Slide Number Placeholder 12">
            <a:extLst>
              <a:ext uri="{FF2B5EF4-FFF2-40B4-BE49-F238E27FC236}">
                <a16:creationId xmlns:a16="http://schemas.microsoft.com/office/drawing/2014/main" id="{9A115FF6-486A-1CC5-C8A1-C97705984723}"/>
              </a:ext>
            </a:extLst>
          </p:cNvPr>
          <p:cNvSpPr>
            <a:spLocks noGrp="1"/>
          </p:cNvSpPr>
          <p:nvPr>
            <p:ph type="sldNum" sz="quarter" idx="12"/>
          </p:nvPr>
        </p:nvSpPr>
        <p:spPr/>
        <p:txBody>
          <a:bodyPr/>
          <a:lstStyle/>
          <a:p>
            <a:fld id="{1AE95ADE-E3AE-46D8-B752-ABF6645AD716}" type="slidenum">
              <a:rPr lang="en-IN" smtClean="0"/>
              <a:t>13</a:t>
            </a:fld>
            <a:endParaRPr lang="en-IN"/>
          </a:p>
        </p:txBody>
      </p:sp>
      <p:sp>
        <p:nvSpPr>
          <p:cNvPr id="26" name="Footer Placeholder 25">
            <a:extLst>
              <a:ext uri="{FF2B5EF4-FFF2-40B4-BE49-F238E27FC236}">
                <a16:creationId xmlns:a16="http://schemas.microsoft.com/office/drawing/2014/main" id="{3AB17B29-CCBA-7B87-7B46-EB58EBB92DDF}"/>
              </a:ext>
            </a:extLst>
          </p:cNvPr>
          <p:cNvSpPr>
            <a:spLocks noGrp="1"/>
          </p:cNvSpPr>
          <p:nvPr>
            <p:ph type="ftr" sz="quarter" idx="11"/>
          </p:nvPr>
        </p:nvSpPr>
        <p:spPr/>
        <p:txBody>
          <a:bodyPr/>
          <a:lstStyle/>
          <a:p>
            <a:r>
              <a:rPr lang="en-IN"/>
              <a:t>Team -31</a:t>
            </a:r>
          </a:p>
        </p:txBody>
      </p:sp>
    </p:spTree>
    <p:extLst>
      <p:ext uri="{BB962C8B-B14F-4D97-AF65-F5344CB8AC3E}">
        <p14:creationId xmlns:p14="http://schemas.microsoft.com/office/powerpoint/2010/main" val="20692428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4">
            <a:extLst>
              <a:ext uri="{FF2B5EF4-FFF2-40B4-BE49-F238E27FC236}">
                <a16:creationId xmlns:a16="http://schemas.microsoft.com/office/drawing/2014/main" id="{D7F0FE54-F762-4861-EE92-510FA1B2B9FA}"/>
              </a:ext>
            </a:extLst>
          </p:cNvPr>
          <p:cNvSpPr txBox="1">
            <a:spLocks/>
          </p:cNvSpPr>
          <p:nvPr/>
        </p:nvSpPr>
        <p:spPr>
          <a:xfrm>
            <a:off x="808567" y="2308035"/>
            <a:ext cx="10574866" cy="1757362"/>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just"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To develop a model that accurately localize forgeries in images and documents, with potential expansion based on results using . </a:t>
            </a:r>
          </a:p>
          <a:p>
            <a:pPr marL="0" marR="0" lvl="0" indent="0" algn="just" defTabSz="914400" rtl="0" eaLnBrk="1" fontAlgn="auto" latinLnBrk="0" hangingPunct="1">
              <a:lnSpc>
                <a:spcPct val="90000"/>
              </a:lnSpc>
              <a:spcBef>
                <a:spcPts val="1000"/>
              </a:spcBef>
              <a:spcAft>
                <a:spcPts val="0"/>
              </a:spcAft>
              <a:buClrTx/>
              <a:buSzTx/>
              <a:buNone/>
              <a:tabLst/>
              <a:defRPr/>
            </a:pPr>
            <a:r>
              <a:rPr lang="en-US" sz="2000" dirty="0">
                <a:solidFill>
                  <a:prstClr val="black"/>
                </a:solidFill>
                <a:latin typeface="Calibri" panose="020F0502020204030204"/>
              </a:rPr>
              <a:t>Objectives for phase 1:</a:t>
            </a:r>
          </a:p>
          <a:p>
            <a:pPr lvl="1" algn="just">
              <a:spcBef>
                <a:spcPts val="1000"/>
              </a:spcBef>
            </a:pPr>
            <a:r>
              <a:rPr lang="en-US" sz="1600" dirty="0">
                <a:solidFill>
                  <a:prstClr val="black"/>
                </a:solidFill>
                <a:latin typeface="Calibri" panose="020F0502020204030204"/>
              </a:rPr>
              <a:t>Dataset Confirmation</a:t>
            </a:r>
          </a:p>
          <a:p>
            <a:pPr lvl="1" algn="just">
              <a:spcBef>
                <a:spcPts val="1000"/>
              </a:spcBef>
            </a:pPr>
            <a:r>
              <a:rPr lang="en-US" sz="1600" dirty="0">
                <a:solidFill>
                  <a:prstClr val="black"/>
                </a:solidFill>
                <a:latin typeface="Calibri" panose="020F0502020204030204"/>
              </a:rPr>
              <a:t>Training and evaluating U-Net model</a:t>
            </a:r>
          </a:p>
          <a:p>
            <a:pPr lvl="1" algn="just">
              <a:spcBef>
                <a:spcPts val="1000"/>
              </a:spcBef>
            </a:pPr>
            <a:r>
              <a:rPr lang="en-US" sz="1600" dirty="0" err="1">
                <a:solidFill>
                  <a:prstClr val="black"/>
                </a:solidFill>
                <a:latin typeface="Calibri" panose="020F0502020204030204"/>
              </a:rPr>
              <a:t>Localising</a:t>
            </a:r>
            <a:r>
              <a:rPr lang="en-US" sz="1600" dirty="0">
                <a:solidFill>
                  <a:prstClr val="black"/>
                </a:solidFill>
                <a:latin typeface="Calibri" panose="020F0502020204030204"/>
              </a:rPr>
              <a:t> of tampered regions</a:t>
            </a:r>
          </a:p>
          <a:p>
            <a:pPr marL="0" marR="0" lvl="0" indent="0" algn="just" defTabSz="914400" rtl="0" eaLnBrk="1" fontAlgn="auto" latinLnBrk="0" hangingPunct="1">
              <a:lnSpc>
                <a:spcPct val="90000"/>
              </a:lnSpc>
              <a:spcBef>
                <a:spcPts val="1000"/>
              </a:spcBef>
              <a:spcAft>
                <a:spcPts val="0"/>
              </a:spcAft>
              <a:buClrTx/>
              <a:buSzTx/>
              <a:buNone/>
              <a:tabLst/>
              <a:defRPr/>
            </a:pPr>
            <a:r>
              <a:rPr lang="en-US" sz="2000" dirty="0">
                <a:solidFill>
                  <a:prstClr val="black"/>
                </a:solidFill>
                <a:latin typeface="Calibri" panose="020F0502020204030204"/>
              </a:rPr>
              <a:t>Objectives for phase 2:</a:t>
            </a:r>
          </a:p>
          <a:p>
            <a:pPr lvl="1" algn="just">
              <a:spcBef>
                <a:spcPts val="1000"/>
              </a:spcBef>
            </a:pPr>
            <a:r>
              <a:rPr lang="en-US" sz="1600" dirty="0">
                <a:solidFill>
                  <a:prstClr val="black"/>
                </a:solidFill>
                <a:latin typeface="Calibri" panose="020F0502020204030204"/>
              </a:rPr>
              <a:t>Improving U-Net Model</a:t>
            </a:r>
          </a:p>
          <a:p>
            <a:pPr lvl="1" algn="just">
              <a:spcBef>
                <a:spcPts val="1000"/>
              </a:spcBef>
            </a:pPr>
            <a:r>
              <a:rPr lang="en-US" sz="1600" dirty="0">
                <a:solidFill>
                  <a:prstClr val="black"/>
                </a:solidFill>
                <a:latin typeface="Calibri" panose="020F0502020204030204"/>
              </a:rPr>
              <a:t>Including document level analysis</a:t>
            </a:r>
          </a:p>
          <a:p>
            <a:pPr lvl="1" algn="just">
              <a:spcBef>
                <a:spcPts val="1000"/>
              </a:spcBef>
            </a:pPr>
            <a:endParaRPr lang="en-US" sz="1600" dirty="0">
              <a:solidFill>
                <a:prstClr val="black"/>
              </a:solidFill>
              <a:latin typeface="Calibri" panose="020F0502020204030204"/>
            </a:endParaRPr>
          </a:p>
        </p:txBody>
      </p:sp>
      <p:sp>
        <p:nvSpPr>
          <p:cNvPr id="7" name="Title 7">
            <a:extLst>
              <a:ext uri="{FF2B5EF4-FFF2-40B4-BE49-F238E27FC236}">
                <a16:creationId xmlns:a16="http://schemas.microsoft.com/office/drawing/2014/main" id="{48FF2B28-3E18-1880-2A3C-BB10140BFEF9}"/>
              </a:ext>
            </a:extLst>
          </p:cNvPr>
          <p:cNvSpPr txBox="1">
            <a:spLocks noEditPoints="1"/>
          </p:cNvSpPr>
          <p:nvPr/>
        </p:nvSpPr>
        <p:spPr>
          <a:xfrm>
            <a:off x="3576566" y="1150040"/>
            <a:ext cx="7171113" cy="59005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N" sz="3200" b="0" i="0" u="none" strike="noStrike" kern="1200" cap="none" spc="0" normalizeH="0" baseline="0" noProof="0" dirty="0">
                <a:ln>
                  <a:noFill/>
                </a:ln>
                <a:effectLst/>
                <a:uLnTx/>
                <a:uFillTx/>
                <a:latin typeface="Times New Roman" panose="02020603050405020304" pitchFamily="18" charset="0"/>
                <a:cs typeface="Times New Roman" panose="02020603050405020304" pitchFamily="18" charset="0"/>
              </a:rPr>
              <a:t>Problem Statement</a:t>
            </a:r>
            <a:endParaRPr kumimoji="0" lang="en-US" sz="4400" b="0" i="0" u="none" strike="noStrike" kern="1200" cap="none" spc="0" normalizeH="0" baseline="0" noProof="0" dirty="0">
              <a:ln>
                <a:noFill/>
              </a:ln>
              <a:effectLst/>
              <a:uLnTx/>
              <a:uFillTx/>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9BBA0D48-A4A8-8962-03B3-014FD3B59328}"/>
              </a:ext>
            </a:extLst>
          </p:cNvPr>
          <p:cNvSpPr txBox="1"/>
          <p:nvPr/>
        </p:nvSpPr>
        <p:spPr>
          <a:xfrm>
            <a:off x="11805181" y="6339035"/>
            <a:ext cx="77363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16</a:t>
            </a:r>
            <a:endPar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3" name="Picture 2" descr="Amrita Vishwa Vidyapeetham, Coimbatore: Courses, Fees ...">
            <a:extLst>
              <a:ext uri="{FF2B5EF4-FFF2-40B4-BE49-F238E27FC236}">
                <a16:creationId xmlns:a16="http://schemas.microsoft.com/office/drawing/2014/main" id="{F901834B-DF3F-6CD3-0DD7-BA8F0463BDAF}"/>
              </a:ext>
            </a:extLst>
          </p:cNvPr>
          <p:cNvPicPr>
            <a:picLocks noChangeAspect="1" noChangeArrowheads="1"/>
          </p:cNvPicPr>
          <p:nvPr/>
        </p:nvPicPr>
        <p:blipFill>
          <a:blip r:embed="rId2"/>
          <a:srcRect/>
          <a:stretch>
            <a:fillRect/>
          </a:stretch>
        </p:blipFill>
        <p:spPr bwMode="auto">
          <a:xfrm>
            <a:off x="31937" y="25119"/>
            <a:ext cx="965000" cy="943069"/>
          </a:xfrm>
          <a:prstGeom prst="rect">
            <a:avLst/>
          </a:prstGeom>
          <a:noFill/>
        </p:spPr>
      </p:pic>
      <p:sp>
        <p:nvSpPr>
          <p:cNvPr id="10" name="Rectangle: Rounded Corners 9">
            <a:extLst>
              <a:ext uri="{FF2B5EF4-FFF2-40B4-BE49-F238E27FC236}">
                <a16:creationId xmlns:a16="http://schemas.microsoft.com/office/drawing/2014/main" id="{578C6C53-379E-76B8-3464-14EAEFB27000}"/>
              </a:ext>
            </a:extLst>
          </p:cNvPr>
          <p:cNvSpPr/>
          <p:nvPr/>
        </p:nvSpPr>
        <p:spPr>
          <a:xfrm>
            <a:off x="263952" y="282804"/>
            <a:ext cx="11541230" cy="6231118"/>
          </a:xfrm>
          <a:prstGeom prst="roundRect">
            <a:avLst/>
          </a:prstGeom>
          <a:noFill/>
          <a:ln w="38100">
            <a:solidFill>
              <a:schemeClr val="tx2">
                <a:lumMod val="60000"/>
                <a:lumOff val="4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IN"/>
          </a:p>
        </p:txBody>
      </p:sp>
      <p:sp>
        <p:nvSpPr>
          <p:cNvPr id="11" name="Date Placeholder 10">
            <a:extLst>
              <a:ext uri="{FF2B5EF4-FFF2-40B4-BE49-F238E27FC236}">
                <a16:creationId xmlns:a16="http://schemas.microsoft.com/office/drawing/2014/main" id="{7728F3F8-B60F-78B4-0D58-4BF3992F5D9F}"/>
              </a:ext>
            </a:extLst>
          </p:cNvPr>
          <p:cNvSpPr>
            <a:spLocks noGrp="1"/>
          </p:cNvSpPr>
          <p:nvPr>
            <p:ph type="dt" sz="half" idx="10"/>
          </p:nvPr>
        </p:nvSpPr>
        <p:spPr/>
        <p:txBody>
          <a:bodyPr/>
          <a:lstStyle/>
          <a:p>
            <a:fld id="{0E865E85-E0B3-4257-98A7-25DA48BF97B8}" type="datetime1">
              <a:rPr lang="en-IN" smtClean="0"/>
              <a:t>29-10-2024</a:t>
            </a:fld>
            <a:endParaRPr lang="en-IN"/>
          </a:p>
        </p:txBody>
      </p:sp>
      <p:sp>
        <p:nvSpPr>
          <p:cNvPr id="22" name="Slide Number Placeholder 21">
            <a:extLst>
              <a:ext uri="{FF2B5EF4-FFF2-40B4-BE49-F238E27FC236}">
                <a16:creationId xmlns:a16="http://schemas.microsoft.com/office/drawing/2014/main" id="{40528FB8-4A18-D723-B14D-EF38AEB01923}"/>
              </a:ext>
            </a:extLst>
          </p:cNvPr>
          <p:cNvSpPr>
            <a:spLocks noGrp="1"/>
          </p:cNvSpPr>
          <p:nvPr>
            <p:ph type="sldNum" sz="quarter" idx="12"/>
          </p:nvPr>
        </p:nvSpPr>
        <p:spPr/>
        <p:txBody>
          <a:bodyPr/>
          <a:lstStyle/>
          <a:p>
            <a:fld id="{1AE95ADE-E3AE-46D8-B752-ABF6645AD716}" type="slidenum">
              <a:rPr lang="en-IN" smtClean="0"/>
              <a:t>14</a:t>
            </a:fld>
            <a:endParaRPr lang="en-IN"/>
          </a:p>
        </p:txBody>
      </p:sp>
      <p:sp>
        <p:nvSpPr>
          <p:cNvPr id="23" name="Footer Placeholder 22">
            <a:extLst>
              <a:ext uri="{FF2B5EF4-FFF2-40B4-BE49-F238E27FC236}">
                <a16:creationId xmlns:a16="http://schemas.microsoft.com/office/drawing/2014/main" id="{015D3C5A-F3F5-AC1B-48B0-F13A16BC2885}"/>
              </a:ext>
            </a:extLst>
          </p:cNvPr>
          <p:cNvSpPr>
            <a:spLocks noGrp="1"/>
          </p:cNvSpPr>
          <p:nvPr>
            <p:ph type="ftr" sz="quarter" idx="11"/>
          </p:nvPr>
        </p:nvSpPr>
        <p:spPr/>
        <p:txBody>
          <a:bodyPr/>
          <a:lstStyle/>
          <a:p>
            <a:r>
              <a:rPr lang="en-IN"/>
              <a:t>Team -31</a:t>
            </a:r>
          </a:p>
        </p:txBody>
      </p:sp>
    </p:spTree>
    <p:extLst>
      <p:ext uri="{BB962C8B-B14F-4D97-AF65-F5344CB8AC3E}">
        <p14:creationId xmlns:p14="http://schemas.microsoft.com/office/powerpoint/2010/main" val="16209642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D754D1-B083-C9F6-9E46-3AF3E49B4970}"/>
            </a:ext>
          </a:extLst>
        </p:cNvPr>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6627AEAB-EE58-4EF3-BA4C-ABBCAD51D6E3}"/>
              </a:ext>
            </a:extLst>
          </p:cNvPr>
          <p:cNvSpPr/>
          <p:nvPr/>
        </p:nvSpPr>
        <p:spPr>
          <a:xfrm>
            <a:off x="555812" y="726142"/>
            <a:ext cx="11214847" cy="5710518"/>
          </a:xfrm>
          <a:prstGeom prst="roundRect">
            <a:avLst/>
          </a:prstGeom>
          <a:noFill/>
          <a:ln w="38100">
            <a:solidFill>
              <a:schemeClr val="tx2">
                <a:lumMod val="60000"/>
                <a:lumOff val="4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IN" dirty="0"/>
          </a:p>
        </p:txBody>
      </p:sp>
      <p:sp>
        <p:nvSpPr>
          <p:cNvPr id="6" name="Date Placeholder 5">
            <a:extLst>
              <a:ext uri="{FF2B5EF4-FFF2-40B4-BE49-F238E27FC236}">
                <a16:creationId xmlns:a16="http://schemas.microsoft.com/office/drawing/2014/main" id="{9FBC3580-9F3E-C411-79ED-050AB7F8CCBA}"/>
              </a:ext>
            </a:extLst>
          </p:cNvPr>
          <p:cNvSpPr>
            <a:spLocks noGrp="1" noEditPoints="1"/>
          </p:cNvSpPr>
          <p:nvPr>
            <p:ph type="dt" sz="half" idx="10"/>
          </p:nvPr>
        </p:nvSpPr>
        <p:spPr>
          <a:xfrm>
            <a:off x="468406" y="6467756"/>
            <a:ext cx="2743200" cy="365125"/>
          </a:xfrm>
        </p:spPr>
        <p:txBody>
          <a:bodyPr/>
          <a:lstStyle/>
          <a:p>
            <a:fld id="{9F7AEC99-EC27-47A7-BDF3-BE8D2D1E1CDD}" type="datetime1">
              <a:rPr lang="en-IN" sz="2000" smtClean="0">
                <a:solidFill>
                  <a:schemeClr val="tx1"/>
                </a:solidFill>
                <a:latin typeface="Times New Roman" panose="02020603050405020304" pitchFamily="18" charset="0"/>
                <a:cs typeface="Times New Roman" panose="02020603050405020304" pitchFamily="18" charset="0"/>
              </a:rPr>
              <a:t>29-10-2024</a:t>
            </a:fld>
            <a:endParaRPr lang="en-IN" sz="2000" dirty="0">
              <a:solidFill>
                <a:schemeClr val="tx1"/>
              </a:solidFill>
              <a:latin typeface="Times New Roman" panose="02020603050405020304" pitchFamily="18" charset="0"/>
              <a:cs typeface="Times New Roman" panose="02020603050405020304" pitchFamily="18" charset="0"/>
            </a:endParaRPr>
          </a:p>
        </p:txBody>
      </p:sp>
      <p:pic>
        <p:nvPicPr>
          <p:cNvPr id="1026" name="Picture 2" descr="Amrita Vishwa Vidyapeetham, Coimbatore: Courses, Fees ...">
            <a:extLst>
              <a:ext uri="{FF2B5EF4-FFF2-40B4-BE49-F238E27FC236}">
                <a16:creationId xmlns:a16="http://schemas.microsoft.com/office/drawing/2014/main" id="{071043C2-D828-698B-21C4-E1878FE3ECB7}"/>
              </a:ext>
            </a:extLst>
          </p:cNvPr>
          <p:cNvPicPr>
            <a:picLocks noChangeAspect="1" noChangeArrowheads="1"/>
          </p:cNvPicPr>
          <p:nvPr/>
        </p:nvPicPr>
        <p:blipFill>
          <a:blip r:embed="rId3"/>
          <a:srcRect/>
          <a:stretch>
            <a:fillRect/>
          </a:stretch>
        </p:blipFill>
        <p:spPr bwMode="auto">
          <a:xfrm>
            <a:off x="31937" y="25119"/>
            <a:ext cx="965000" cy="943069"/>
          </a:xfrm>
          <a:prstGeom prst="rect">
            <a:avLst/>
          </a:prstGeom>
          <a:noFill/>
        </p:spPr>
      </p:pic>
      <p:sp>
        <p:nvSpPr>
          <p:cNvPr id="8" name="Title 7">
            <a:extLst>
              <a:ext uri="{FF2B5EF4-FFF2-40B4-BE49-F238E27FC236}">
                <a16:creationId xmlns:a16="http://schemas.microsoft.com/office/drawing/2014/main" id="{75824737-F29F-CDF1-F7D5-EC95ADB2647C}"/>
              </a:ext>
            </a:extLst>
          </p:cNvPr>
          <p:cNvSpPr>
            <a:spLocks noGrp="1" noEditPoints="1"/>
          </p:cNvSpPr>
          <p:nvPr>
            <p:ph type="ctrTitle"/>
          </p:nvPr>
        </p:nvSpPr>
        <p:spPr>
          <a:xfrm>
            <a:off x="1520812" y="968188"/>
            <a:ext cx="9144000" cy="825500"/>
          </a:xfrm>
        </p:spPr>
        <p:txBody>
          <a:bodyPr>
            <a:normAutofit/>
          </a:bodyPr>
          <a:lstStyle/>
          <a:p>
            <a:r>
              <a:rPr lang="en-US" sz="3600" dirty="0">
                <a:latin typeface="Times New Roman" panose="02020603050405020304" pitchFamily="18" charset="0"/>
                <a:cs typeface="Times New Roman" panose="02020603050405020304" pitchFamily="18" charset="0"/>
              </a:rPr>
              <a:t>Dataset description</a:t>
            </a:r>
            <a:endParaRPr lang="en-IN" sz="3600" dirty="0">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31C6F6E8-BC7F-B300-1F9D-AE025FABE6D5}"/>
              </a:ext>
            </a:extLst>
          </p:cNvPr>
          <p:cNvSpPr txBox="1"/>
          <p:nvPr/>
        </p:nvSpPr>
        <p:spPr>
          <a:xfrm>
            <a:off x="1454825" y="1963646"/>
            <a:ext cx="4637987" cy="1754326"/>
          </a:xfrm>
          <a:prstGeom prst="rect">
            <a:avLst/>
          </a:prstGeom>
          <a:noFill/>
        </p:spPr>
        <p:txBody>
          <a:bodyPr wrap="square" rtlCol="0">
            <a:spAutoFit/>
          </a:bodyPr>
          <a:lstStyle/>
          <a:p>
            <a:r>
              <a:rPr lang="en-US" dirty="0"/>
              <a:t>Dataset used: CASIA 2.0 </a:t>
            </a:r>
          </a:p>
          <a:p>
            <a:r>
              <a:rPr lang="en-US" dirty="0"/>
              <a:t>containing</a:t>
            </a:r>
          </a:p>
          <a:p>
            <a:r>
              <a:rPr lang="en-IN" dirty="0"/>
              <a:t>Authentic Images-7491</a:t>
            </a:r>
          </a:p>
          <a:p>
            <a:r>
              <a:rPr lang="en-IN" dirty="0"/>
              <a:t>Tampered -5123</a:t>
            </a:r>
          </a:p>
          <a:p>
            <a:r>
              <a:rPr lang="en-IN" dirty="0"/>
              <a:t>Ground truth Images for authentic Images -5123</a:t>
            </a:r>
          </a:p>
        </p:txBody>
      </p:sp>
      <p:pic>
        <p:nvPicPr>
          <p:cNvPr id="5" name="Picture 4">
            <a:extLst>
              <a:ext uri="{FF2B5EF4-FFF2-40B4-BE49-F238E27FC236}">
                <a16:creationId xmlns:a16="http://schemas.microsoft.com/office/drawing/2014/main" id="{101DD67D-4ECC-BF91-6A97-844185F419D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9765" y="4058173"/>
            <a:ext cx="3018420" cy="2012280"/>
          </a:xfrm>
          <a:prstGeom prst="rect">
            <a:avLst/>
          </a:prstGeom>
        </p:spPr>
      </p:pic>
      <p:pic>
        <p:nvPicPr>
          <p:cNvPr id="9" name="Picture 8">
            <a:extLst>
              <a:ext uri="{FF2B5EF4-FFF2-40B4-BE49-F238E27FC236}">
                <a16:creationId xmlns:a16="http://schemas.microsoft.com/office/drawing/2014/main" id="{923746EB-4F84-7682-C100-BA1A9EA7D2A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19250" y="4067238"/>
            <a:ext cx="2683039" cy="2012280"/>
          </a:xfrm>
          <a:prstGeom prst="rect">
            <a:avLst/>
          </a:prstGeom>
        </p:spPr>
      </p:pic>
      <p:pic>
        <p:nvPicPr>
          <p:cNvPr id="11" name="Picture 10">
            <a:extLst>
              <a:ext uri="{FF2B5EF4-FFF2-40B4-BE49-F238E27FC236}">
                <a16:creationId xmlns:a16="http://schemas.microsoft.com/office/drawing/2014/main" id="{AF4B9D5D-19C6-FDC6-3F1C-940005AEBC2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10713" y="4058173"/>
            <a:ext cx="2551522" cy="1913642"/>
          </a:xfrm>
          <a:prstGeom prst="rect">
            <a:avLst/>
          </a:prstGeom>
        </p:spPr>
      </p:pic>
      <p:sp>
        <p:nvSpPr>
          <p:cNvPr id="12" name="TextBox 11">
            <a:extLst>
              <a:ext uri="{FF2B5EF4-FFF2-40B4-BE49-F238E27FC236}">
                <a16:creationId xmlns:a16="http://schemas.microsoft.com/office/drawing/2014/main" id="{A501B613-60D0-5C69-4E7F-0CB4464883A9}"/>
              </a:ext>
            </a:extLst>
          </p:cNvPr>
          <p:cNvSpPr txBox="1"/>
          <p:nvPr/>
        </p:nvSpPr>
        <p:spPr>
          <a:xfrm>
            <a:off x="2274065" y="6028363"/>
            <a:ext cx="1913642" cy="369332"/>
          </a:xfrm>
          <a:prstGeom prst="rect">
            <a:avLst/>
          </a:prstGeom>
          <a:noFill/>
        </p:spPr>
        <p:txBody>
          <a:bodyPr wrap="square" rtlCol="0">
            <a:spAutoFit/>
          </a:bodyPr>
          <a:lstStyle/>
          <a:p>
            <a:r>
              <a:rPr lang="en-US" dirty="0"/>
              <a:t>Authentic</a:t>
            </a:r>
            <a:endParaRPr lang="en-IN" dirty="0"/>
          </a:p>
        </p:txBody>
      </p:sp>
      <p:sp>
        <p:nvSpPr>
          <p:cNvPr id="13" name="TextBox 12">
            <a:extLst>
              <a:ext uri="{FF2B5EF4-FFF2-40B4-BE49-F238E27FC236}">
                <a16:creationId xmlns:a16="http://schemas.microsoft.com/office/drawing/2014/main" id="{098A3104-9523-C78C-7EF7-AA7CA7E03ED0}"/>
              </a:ext>
            </a:extLst>
          </p:cNvPr>
          <p:cNvSpPr txBox="1"/>
          <p:nvPr/>
        </p:nvSpPr>
        <p:spPr>
          <a:xfrm>
            <a:off x="5688647" y="6023571"/>
            <a:ext cx="1913642" cy="369332"/>
          </a:xfrm>
          <a:prstGeom prst="rect">
            <a:avLst/>
          </a:prstGeom>
          <a:noFill/>
        </p:spPr>
        <p:txBody>
          <a:bodyPr wrap="square" rtlCol="0">
            <a:spAutoFit/>
          </a:bodyPr>
          <a:lstStyle/>
          <a:p>
            <a:r>
              <a:rPr lang="en-US" dirty="0"/>
              <a:t>Tampered</a:t>
            </a:r>
            <a:endParaRPr lang="en-IN" dirty="0"/>
          </a:p>
        </p:txBody>
      </p:sp>
      <p:sp>
        <p:nvSpPr>
          <p:cNvPr id="14" name="TextBox 13">
            <a:extLst>
              <a:ext uri="{FF2B5EF4-FFF2-40B4-BE49-F238E27FC236}">
                <a16:creationId xmlns:a16="http://schemas.microsoft.com/office/drawing/2014/main" id="{AF3748D7-7494-85D0-6944-0BDD4AA5F7CF}"/>
              </a:ext>
            </a:extLst>
          </p:cNvPr>
          <p:cNvSpPr txBox="1"/>
          <p:nvPr/>
        </p:nvSpPr>
        <p:spPr>
          <a:xfrm>
            <a:off x="8677118" y="6028363"/>
            <a:ext cx="2285117" cy="369332"/>
          </a:xfrm>
          <a:prstGeom prst="rect">
            <a:avLst/>
          </a:prstGeom>
          <a:noFill/>
        </p:spPr>
        <p:txBody>
          <a:bodyPr wrap="square" rtlCol="0">
            <a:spAutoFit/>
          </a:bodyPr>
          <a:lstStyle/>
          <a:p>
            <a:r>
              <a:rPr lang="en-US" dirty="0"/>
              <a:t>Ground Truth Mask</a:t>
            </a:r>
            <a:endParaRPr lang="en-IN" dirty="0"/>
          </a:p>
        </p:txBody>
      </p:sp>
      <p:pic>
        <p:nvPicPr>
          <p:cNvPr id="16" name="Picture 15">
            <a:extLst>
              <a:ext uri="{FF2B5EF4-FFF2-40B4-BE49-F238E27FC236}">
                <a16:creationId xmlns:a16="http://schemas.microsoft.com/office/drawing/2014/main" id="{7424B042-39F3-5B8B-32FE-BA76E148804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227569" y="1651094"/>
            <a:ext cx="2650964" cy="2056568"/>
          </a:xfrm>
          <a:prstGeom prst="rect">
            <a:avLst/>
          </a:prstGeom>
        </p:spPr>
      </p:pic>
      <p:sp>
        <p:nvSpPr>
          <p:cNvPr id="17" name="Slide Number Placeholder 16">
            <a:extLst>
              <a:ext uri="{FF2B5EF4-FFF2-40B4-BE49-F238E27FC236}">
                <a16:creationId xmlns:a16="http://schemas.microsoft.com/office/drawing/2014/main" id="{8AD76551-E633-CCAE-2FF7-E4873508C815}"/>
              </a:ext>
            </a:extLst>
          </p:cNvPr>
          <p:cNvSpPr>
            <a:spLocks noGrp="1"/>
          </p:cNvSpPr>
          <p:nvPr>
            <p:ph type="sldNum" sz="quarter" idx="12"/>
          </p:nvPr>
        </p:nvSpPr>
        <p:spPr/>
        <p:txBody>
          <a:bodyPr/>
          <a:lstStyle/>
          <a:p>
            <a:fld id="{12EC02DA-033E-4E45-979C-FC77C52540B5}" type="slidenum">
              <a:rPr lang="en-IN" smtClean="0"/>
              <a:t>15</a:t>
            </a:fld>
            <a:endParaRPr lang="en-IN" dirty="0"/>
          </a:p>
        </p:txBody>
      </p:sp>
      <p:sp>
        <p:nvSpPr>
          <p:cNvPr id="18" name="Footer Placeholder 17">
            <a:extLst>
              <a:ext uri="{FF2B5EF4-FFF2-40B4-BE49-F238E27FC236}">
                <a16:creationId xmlns:a16="http://schemas.microsoft.com/office/drawing/2014/main" id="{3026AC96-7963-422E-293B-6DF33A756B78}"/>
              </a:ext>
            </a:extLst>
          </p:cNvPr>
          <p:cNvSpPr>
            <a:spLocks noGrp="1"/>
          </p:cNvSpPr>
          <p:nvPr>
            <p:ph type="ftr" sz="quarter" idx="11"/>
          </p:nvPr>
        </p:nvSpPr>
        <p:spPr/>
        <p:txBody>
          <a:bodyPr/>
          <a:lstStyle/>
          <a:p>
            <a:r>
              <a:rPr lang="en-IN"/>
              <a:t>Team -31</a:t>
            </a:r>
            <a:endParaRPr lang="en-IN" dirty="0"/>
          </a:p>
        </p:txBody>
      </p:sp>
    </p:spTree>
    <p:extLst>
      <p:ext uri="{BB962C8B-B14F-4D97-AF65-F5344CB8AC3E}">
        <p14:creationId xmlns:p14="http://schemas.microsoft.com/office/powerpoint/2010/main" val="33138257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F2AD1C-0E54-E234-9963-E687A8766343}"/>
            </a:ext>
          </a:extLst>
        </p:cNvPr>
        <p:cNvGrpSpPr/>
        <p:nvPr/>
      </p:nvGrpSpPr>
      <p:grpSpPr>
        <a:xfrm>
          <a:off x="0" y="0"/>
          <a:ext cx="0" cy="0"/>
          <a:chOff x="0" y="0"/>
          <a:chExt cx="0" cy="0"/>
        </a:xfrm>
      </p:grpSpPr>
      <p:sp>
        <p:nvSpPr>
          <p:cNvPr id="18" name="Rectangle: Rounded Corners 17">
            <a:extLst>
              <a:ext uri="{FF2B5EF4-FFF2-40B4-BE49-F238E27FC236}">
                <a16:creationId xmlns:a16="http://schemas.microsoft.com/office/drawing/2014/main" id="{5D9F2A56-FAD8-7E72-3EE1-8CAB114E6105}"/>
              </a:ext>
            </a:extLst>
          </p:cNvPr>
          <p:cNvSpPr/>
          <p:nvPr/>
        </p:nvSpPr>
        <p:spPr>
          <a:xfrm>
            <a:off x="555812" y="726142"/>
            <a:ext cx="11214847" cy="5710518"/>
          </a:xfrm>
          <a:prstGeom prst="roundRect">
            <a:avLst/>
          </a:prstGeom>
          <a:noFill/>
          <a:ln w="38100">
            <a:solidFill>
              <a:schemeClr val="tx2">
                <a:lumMod val="60000"/>
                <a:lumOff val="4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IN" dirty="0"/>
          </a:p>
        </p:txBody>
      </p:sp>
      <p:pic>
        <p:nvPicPr>
          <p:cNvPr id="20" name="Picture 2" descr="Amrita Vishwa Vidyapeetham, Coimbatore: Courses, Fees ...">
            <a:extLst>
              <a:ext uri="{FF2B5EF4-FFF2-40B4-BE49-F238E27FC236}">
                <a16:creationId xmlns:a16="http://schemas.microsoft.com/office/drawing/2014/main" id="{3A8B1372-4D52-75A4-38B4-352164F76672}"/>
              </a:ext>
            </a:extLst>
          </p:cNvPr>
          <p:cNvPicPr>
            <a:picLocks noChangeAspect="1" noChangeArrowheads="1"/>
          </p:cNvPicPr>
          <p:nvPr/>
        </p:nvPicPr>
        <p:blipFill>
          <a:blip r:embed="rId3"/>
          <a:srcRect/>
          <a:stretch>
            <a:fillRect/>
          </a:stretch>
        </p:blipFill>
        <p:spPr bwMode="auto">
          <a:xfrm>
            <a:off x="31937" y="25119"/>
            <a:ext cx="965000" cy="943069"/>
          </a:xfrm>
          <a:prstGeom prst="rect">
            <a:avLst/>
          </a:prstGeom>
          <a:noFill/>
        </p:spPr>
      </p:pic>
      <p:pic>
        <p:nvPicPr>
          <p:cNvPr id="30" name="Picture 29">
            <a:extLst>
              <a:ext uri="{FF2B5EF4-FFF2-40B4-BE49-F238E27FC236}">
                <a16:creationId xmlns:a16="http://schemas.microsoft.com/office/drawing/2014/main" id="{0DFF178F-AD95-AF5D-13E8-271D04CC1C12}"/>
              </a:ext>
            </a:extLst>
          </p:cNvPr>
          <p:cNvPicPr>
            <a:picLocks noChangeAspect="1"/>
          </p:cNvPicPr>
          <p:nvPr/>
        </p:nvPicPr>
        <p:blipFill>
          <a:blip r:embed="rId4"/>
          <a:stretch>
            <a:fillRect/>
          </a:stretch>
        </p:blipFill>
        <p:spPr>
          <a:xfrm>
            <a:off x="785565" y="4267478"/>
            <a:ext cx="10985094" cy="1564603"/>
          </a:xfrm>
          <a:prstGeom prst="rect">
            <a:avLst/>
          </a:prstGeom>
        </p:spPr>
      </p:pic>
      <p:sp>
        <p:nvSpPr>
          <p:cNvPr id="37" name="Title 7">
            <a:extLst>
              <a:ext uri="{FF2B5EF4-FFF2-40B4-BE49-F238E27FC236}">
                <a16:creationId xmlns:a16="http://schemas.microsoft.com/office/drawing/2014/main" id="{2FB690B8-548F-EE1F-B1A6-7293D8C44166}"/>
              </a:ext>
            </a:extLst>
          </p:cNvPr>
          <p:cNvSpPr>
            <a:spLocks noGrp="1" noEditPoints="1"/>
          </p:cNvSpPr>
          <p:nvPr>
            <p:ph type="ctrTitle"/>
          </p:nvPr>
        </p:nvSpPr>
        <p:spPr>
          <a:xfrm>
            <a:off x="1520812" y="968188"/>
            <a:ext cx="9144000" cy="825500"/>
          </a:xfrm>
        </p:spPr>
        <p:txBody>
          <a:bodyPr>
            <a:normAutofit/>
          </a:bodyPr>
          <a:lstStyle/>
          <a:p>
            <a:r>
              <a:rPr lang="en-US" sz="3600" dirty="0">
                <a:latin typeface="Times New Roman" panose="02020603050405020304" pitchFamily="18" charset="0"/>
                <a:cs typeface="Times New Roman" panose="02020603050405020304" pitchFamily="18" charset="0"/>
              </a:rPr>
              <a:t>Dataset statistics</a:t>
            </a:r>
            <a:endParaRPr lang="en-IN" sz="3600" dirty="0">
              <a:latin typeface="Times New Roman" panose="02020603050405020304" pitchFamily="18" charset="0"/>
              <a:cs typeface="Times New Roman" panose="02020603050405020304" pitchFamily="18" charset="0"/>
            </a:endParaRPr>
          </a:p>
        </p:txBody>
      </p:sp>
      <p:sp>
        <p:nvSpPr>
          <p:cNvPr id="39" name="TextBox 38">
            <a:extLst>
              <a:ext uri="{FF2B5EF4-FFF2-40B4-BE49-F238E27FC236}">
                <a16:creationId xmlns:a16="http://schemas.microsoft.com/office/drawing/2014/main" id="{66372147-9671-E5DF-8F1E-2C2A056ED339}"/>
              </a:ext>
            </a:extLst>
          </p:cNvPr>
          <p:cNvSpPr txBox="1"/>
          <p:nvPr/>
        </p:nvSpPr>
        <p:spPr>
          <a:xfrm>
            <a:off x="1242646" y="2494711"/>
            <a:ext cx="10312959" cy="1477328"/>
          </a:xfrm>
          <a:prstGeom prst="rect">
            <a:avLst/>
          </a:prstGeom>
          <a:noFill/>
        </p:spPr>
        <p:txBody>
          <a:bodyPr wrap="square" rtlCol="0">
            <a:spAutoFit/>
          </a:bodyPr>
          <a:lstStyle/>
          <a:p>
            <a:pPr marL="285750" indent="-285750">
              <a:buFont typeface="Arial" panose="020B0604020202020204" pitchFamily="34" charset="0"/>
              <a:buChar char="•"/>
            </a:pPr>
            <a:r>
              <a:rPr lang="en-US" dirty="0"/>
              <a:t>From the given data, we have extracted the metadata which explains about different widths of images</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We have found out that the data set has multiple channels ranging from 1 to 4 .</a:t>
            </a:r>
            <a:r>
              <a:rPr lang="en-US" dirty="0"/>
              <a:t> This means there are both black-and-white images (1 channel) and color images (3 or 4 channels, with 4 including transparency).</a:t>
            </a:r>
            <a:endParaRPr lang="en-IN" dirty="0"/>
          </a:p>
        </p:txBody>
      </p:sp>
      <p:sp>
        <p:nvSpPr>
          <p:cNvPr id="40" name="Date Placeholder 39">
            <a:extLst>
              <a:ext uri="{FF2B5EF4-FFF2-40B4-BE49-F238E27FC236}">
                <a16:creationId xmlns:a16="http://schemas.microsoft.com/office/drawing/2014/main" id="{7B298A09-2328-DF6F-B5B7-635F2D6AAFAF}"/>
              </a:ext>
            </a:extLst>
          </p:cNvPr>
          <p:cNvSpPr>
            <a:spLocks noGrp="1"/>
          </p:cNvSpPr>
          <p:nvPr>
            <p:ph type="dt" sz="half" idx="10"/>
          </p:nvPr>
        </p:nvSpPr>
        <p:spPr/>
        <p:txBody>
          <a:bodyPr/>
          <a:lstStyle/>
          <a:p>
            <a:fld id="{B5BC9C7F-38D9-4628-B866-3C0648EC6E8F}" type="datetime1">
              <a:rPr lang="en-IN" smtClean="0"/>
              <a:t>29-10-2024</a:t>
            </a:fld>
            <a:endParaRPr lang="en-IN" dirty="0"/>
          </a:p>
        </p:txBody>
      </p:sp>
      <p:sp>
        <p:nvSpPr>
          <p:cNvPr id="41" name="Slide Number Placeholder 40">
            <a:extLst>
              <a:ext uri="{FF2B5EF4-FFF2-40B4-BE49-F238E27FC236}">
                <a16:creationId xmlns:a16="http://schemas.microsoft.com/office/drawing/2014/main" id="{84A43D42-E4DE-B147-ADC8-7AF3BD014A20}"/>
              </a:ext>
            </a:extLst>
          </p:cNvPr>
          <p:cNvSpPr>
            <a:spLocks noGrp="1"/>
          </p:cNvSpPr>
          <p:nvPr>
            <p:ph type="sldNum" sz="quarter" idx="12"/>
          </p:nvPr>
        </p:nvSpPr>
        <p:spPr/>
        <p:txBody>
          <a:bodyPr/>
          <a:lstStyle/>
          <a:p>
            <a:fld id="{12EC02DA-033E-4E45-979C-FC77C52540B5}" type="slidenum">
              <a:rPr lang="en-IN" smtClean="0"/>
              <a:t>16</a:t>
            </a:fld>
            <a:endParaRPr lang="en-IN" dirty="0"/>
          </a:p>
        </p:txBody>
      </p:sp>
      <p:sp>
        <p:nvSpPr>
          <p:cNvPr id="42" name="Footer Placeholder 41">
            <a:extLst>
              <a:ext uri="{FF2B5EF4-FFF2-40B4-BE49-F238E27FC236}">
                <a16:creationId xmlns:a16="http://schemas.microsoft.com/office/drawing/2014/main" id="{AB99F31B-E770-EED6-0D3F-0D62C0D72D09}"/>
              </a:ext>
            </a:extLst>
          </p:cNvPr>
          <p:cNvSpPr>
            <a:spLocks noGrp="1"/>
          </p:cNvSpPr>
          <p:nvPr>
            <p:ph type="ftr" sz="quarter" idx="11"/>
          </p:nvPr>
        </p:nvSpPr>
        <p:spPr/>
        <p:txBody>
          <a:bodyPr/>
          <a:lstStyle/>
          <a:p>
            <a:r>
              <a:rPr lang="en-IN"/>
              <a:t>Team -31</a:t>
            </a:r>
            <a:endParaRPr lang="en-IN" dirty="0"/>
          </a:p>
        </p:txBody>
      </p:sp>
    </p:spTree>
    <p:extLst>
      <p:ext uri="{BB962C8B-B14F-4D97-AF65-F5344CB8AC3E}">
        <p14:creationId xmlns:p14="http://schemas.microsoft.com/office/powerpoint/2010/main" val="39158057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B27BB2-957C-E9DF-9F3F-81EA433A110A}"/>
            </a:ext>
          </a:extLst>
        </p:cNvPr>
        <p:cNvGrpSpPr/>
        <p:nvPr/>
      </p:nvGrpSpPr>
      <p:grpSpPr>
        <a:xfrm>
          <a:off x="0" y="0"/>
          <a:ext cx="0" cy="0"/>
          <a:chOff x="0" y="0"/>
          <a:chExt cx="0" cy="0"/>
        </a:xfrm>
      </p:grpSpPr>
      <p:sp>
        <p:nvSpPr>
          <p:cNvPr id="18" name="Rectangle: Rounded Corners 17">
            <a:extLst>
              <a:ext uri="{FF2B5EF4-FFF2-40B4-BE49-F238E27FC236}">
                <a16:creationId xmlns:a16="http://schemas.microsoft.com/office/drawing/2014/main" id="{84E3FF60-24EC-E67A-CF8C-3DE11445A888}"/>
              </a:ext>
            </a:extLst>
          </p:cNvPr>
          <p:cNvSpPr/>
          <p:nvPr/>
        </p:nvSpPr>
        <p:spPr>
          <a:xfrm>
            <a:off x="555812" y="726142"/>
            <a:ext cx="11214847" cy="5710518"/>
          </a:xfrm>
          <a:prstGeom prst="roundRect">
            <a:avLst/>
          </a:prstGeom>
          <a:noFill/>
          <a:ln w="38100">
            <a:solidFill>
              <a:schemeClr val="tx2">
                <a:lumMod val="60000"/>
                <a:lumOff val="4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IN" dirty="0"/>
          </a:p>
        </p:txBody>
      </p:sp>
      <p:pic>
        <p:nvPicPr>
          <p:cNvPr id="20" name="Picture 2" descr="Amrita Vishwa Vidyapeetham, Coimbatore: Courses, Fees ...">
            <a:extLst>
              <a:ext uri="{FF2B5EF4-FFF2-40B4-BE49-F238E27FC236}">
                <a16:creationId xmlns:a16="http://schemas.microsoft.com/office/drawing/2014/main" id="{80503F9D-3187-279C-9203-C6C83C19F071}"/>
              </a:ext>
            </a:extLst>
          </p:cNvPr>
          <p:cNvPicPr>
            <a:picLocks noChangeAspect="1" noChangeArrowheads="1"/>
          </p:cNvPicPr>
          <p:nvPr/>
        </p:nvPicPr>
        <p:blipFill>
          <a:blip r:embed="rId3"/>
          <a:srcRect/>
          <a:stretch>
            <a:fillRect/>
          </a:stretch>
        </p:blipFill>
        <p:spPr bwMode="auto">
          <a:xfrm>
            <a:off x="31937" y="25119"/>
            <a:ext cx="965000" cy="943069"/>
          </a:xfrm>
          <a:prstGeom prst="rect">
            <a:avLst/>
          </a:prstGeom>
          <a:noFill/>
        </p:spPr>
      </p:pic>
      <p:sp>
        <p:nvSpPr>
          <p:cNvPr id="37" name="Title 7">
            <a:extLst>
              <a:ext uri="{FF2B5EF4-FFF2-40B4-BE49-F238E27FC236}">
                <a16:creationId xmlns:a16="http://schemas.microsoft.com/office/drawing/2014/main" id="{A5309A92-307E-7FD5-F127-1680DDCB7493}"/>
              </a:ext>
            </a:extLst>
          </p:cNvPr>
          <p:cNvSpPr>
            <a:spLocks noGrp="1" noEditPoints="1"/>
          </p:cNvSpPr>
          <p:nvPr>
            <p:ph type="ctrTitle"/>
          </p:nvPr>
        </p:nvSpPr>
        <p:spPr>
          <a:xfrm>
            <a:off x="1520812" y="555438"/>
            <a:ext cx="9144000" cy="825500"/>
          </a:xfrm>
        </p:spPr>
        <p:txBody>
          <a:bodyPr>
            <a:normAutofit/>
          </a:bodyPr>
          <a:lstStyle/>
          <a:p>
            <a:r>
              <a:rPr lang="en-US" sz="3600" dirty="0">
                <a:latin typeface="Times New Roman" panose="02020603050405020304" pitchFamily="18" charset="0"/>
                <a:cs typeface="Times New Roman" panose="02020603050405020304" pitchFamily="18" charset="0"/>
              </a:rPr>
              <a:t>Dataset statistics</a:t>
            </a:r>
            <a:endParaRPr lang="en-IN" sz="3600"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A710C217-2DCF-B25D-8649-D33AD8D98527}"/>
              </a:ext>
            </a:extLst>
          </p:cNvPr>
          <p:cNvPicPr>
            <a:picLocks noChangeAspect="1"/>
          </p:cNvPicPr>
          <p:nvPr/>
        </p:nvPicPr>
        <p:blipFill>
          <a:blip r:embed="rId4"/>
          <a:stretch>
            <a:fillRect/>
          </a:stretch>
        </p:blipFill>
        <p:spPr>
          <a:xfrm>
            <a:off x="782005" y="1381032"/>
            <a:ext cx="6504287" cy="2424107"/>
          </a:xfrm>
          <a:prstGeom prst="rect">
            <a:avLst/>
          </a:prstGeom>
        </p:spPr>
      </p:pic>
      <p:pic>
        <p:nvPicPr>
          <p:cNvPr id="5" name="Picture 4">
            <a:extLst>
              <a:ext uri="{FF2B5EF4-FFF2-40B4-BE49-F238E27FC236}">
                <a16:creationId xmlns:a16="http://schemas.microsoft.com/office/drawing/2014/main" id="{F18A5F3C-0E2B-73D4-DC77-3B88E325FA5F}"/>
              </a:ext>
            </a:extLst>
          </p:cNvPr>
          <p:cNvPicPr>
            <a:picLocks noChangeAspect="1"/>
          </p:cNvPicPr>
          <p:nvPr/>
        </p:nvPicPr>
        <p:blipFill>
          <a:blip r:embed="rId5"/>
          <a:stretch>
            <a:fillRect/>
          </a:stretch>
        </p:blipFill>
        <p:spPr>
          <a:xfrm>
            <a:off x="4870051" y="3961078"/>
            <a:ext cx="6377565" cy="2319643"/>
          </a:xfrm>
          <a:prstGeom prst="rect">
            <a:avLst/>
          </a:prstGeom>
        </p:spPr>
      </p:pic>
      <p:sp>
        <p:nvSpPr>
          <p:cNvPr id="6" name="TextBox 5">
            <a:extLst>
              <a:ext uri="{FF2B5EF4-FFF2-40B4-BE49-F238E27FC236}">
                <a16:creationId xmlns:a16="http://schemas.microsoft.com/office/drawing/2014/main" id="{1FE0D629-96B0-D8E0-F703-5F6EFAAF06B6}"/>
              </a:ext>
            </a:extLst>
          </p:cNvPr>
          <p:cNvSpPr txBox="1"/>
          <p:nvPr/>
        </p:nvSpPr>
        <p:spPr>
          <a:xfrm>
            <a:off x="1125415" y="4298638"/>
            <a:ext cx="3221593" cy="1477328"/>
          </a:xfrm>
          <a:prstGeom prst="rect">
            <a:avLst/>
          </a:prstGeom>
          <a:noFill/>
        </p:spPr>
        <p:txBody>
          <a:bodyPr wrap="square" rtlCol="0">
            <a:spAutoFit/>
          </a:bodyPr>
          <a:lstStyle/>
          <a:p>
            <a:r>
              <a:rPr lang="en-US" dirty="0"/>
              <a:t>We have found out that height and width of an image do not play a key role in classifying image type regarding w.r.t this dataset.</a:t>
            </a:r>
            <a:endParaRPr lang="en-IN" dirty="0"/>
          </a:p>
        </p:txBody>
      </p:sp>
      <p:sp>
        <p:nvSpPr>
          <p:cNvPr id="7" name="Date Placeholder 6">
            <a:extLst>
              <a:ext uri="{FF2B5EF4-FFF2-40B4-BE49-F238E27FC236}">
                <a16:creationId xmlns:a16="http://schemas.microsoft.com/office/drawing/2014/main" id="{26302778-2C24-06A3-08F5-1FF938CA3C14}"/>
              </a:ext>
            </a:extLst>
          </p:cNvPr>
          <p:cNvSpPr>
            <a:spLocks noGrp="1"/>
          </p:cNvSpPr>
          <p:nvPr>
            <p:ph type="dt" sz="half" idx="10"/>
          </p:nvPr>
        </p:nvSpPr>
        <p:spPr/>
        <p:txBody>
          <a:bodyPr/>
          <a:lstStyle/>
          <a:p>
            <a:fld id="{6B5D5C47-DA58-4514-948D-51076AA0E5B6}" type="datetime1">
              <a:rPr lang="en-IN" smtClean="0"/>
              <a:t>29-10-2024</a:t>
            </a:fld>
            <a:endParaRPr lang="en-IN" dirty="0"/>
          </a:p>
        </p:txBody>
      </p:sp>
      <p:sp>
        <p:nvSpPr>
          <p:cNvPr id="8" name="Slide Number Placeholder 7">
            <a:extLst>
              <a:ext uri="{FF2B5EF4-FFF2-40B4-BE49-F238E27FC236}">
                <a16:creationId xmlns:a16="http://schemas.microsoft.com/office/drawing/2014/main" id="{7C2CEDDC-88B2-610B-7E15-119603606F3A}"/>
              </a:ext>
            </a:extLst>
          </p:cNvPr>
          <p:cNvSpPr>
            <a:spLocks noGrp="1"/>
          </p:cNvSpPr>
          <p:nvPr>
            <p:ph type="sldNum" sz="quarter" idx="12"/>
          </p:nvPr>
        </p:nvSpPr>
        <p:spPr/>
        <p:txBody>
          <a:bodyPr/>
          <a:lstStyle/>
          <a:p>
            <a:fld id="{12EC02DA-033E-4E45-979C-FC77C52540B5}" type="slidenum">
              <a:rPr lang="en-IN" smtClean="0"/>
              <a:t>17</a:t>
            </a:fld>
            <a:endParaRPr lang="en-IN" dirty="0"/>
          </a:p>
        </p:txBody>
      </p:sp>
      <p:sp>
        <p:nvSpPr>
          <p:cNvPr id="9" name="Footer Placeholder 8">
            <a:extLst>
              <a:ext uri="{FF2B5EF4-FFF2-40B4-BE49-F238E27FC236}">
                <a16:creationId xmlns:a16="http://schemas.microsoft.com/office/drawing/2014/main" id="{58A8294D-9AD1-3001-473D-421D27BC8B1F}"/>
              </a:ext>
            </a:extLst>
          </p:cNvPr>
          <p:cNvSpPr>
            <a:spLocks noGrp="1"/>
          </p:cNvSpPr>
          <p:nvPr>
            <p:ph type="ftr" sz="quarter" idx="11"/>
          </p:nvPr>
        </p:nvSpPr>
        <p:spPr/>
        <p:txBody>
          <a:bodyPr/>
          <a:lstStyle/>
          <a:p>
            <a:r>
              <a:rPr lang="en-IN"/>
              <a:t>Team -31</a:t>
            </a:r>
            <a:endParaRPr lang="en-IN" dirty="0"/>
          </a:p>
        </p:txBody>
      </p:sp>
    </p:spTree>
    <p:extLst>
      <p:ext uri="{BB962C8B-B14F-4D97-AF65-F5344CB8AC3E}">
        <p14:creationId xmlns:p14="http://schemas.microsoft.com/office/powerpoint/2010/main" val="27665114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8DBE98-5786-F0B7-84AA-3A2E0E517116}"/>
            </a:ext>
          </a:extLst>
        </p:cNvPr>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EB888FA6-E3BA-9BED-6443-FD7C15801D9D}"/>
              </a:ext>
            </a:extLst>
          </p:cNvPr>
          <p:cNvSpPr/>
          <p:nvPr/>
        </p:nvSpPr>
        <p:spPr>
          <a:xfrm>
            <a:off x="555812" y="726142"/>
            <a:ext cx="11214847" cy="5710518"/>
          </a:xfrm>
          <a:prstGeom prst="roundRect">
            <a:avLst/>
          </a:prstGeom>
          <a:noFill/>
          <a:ln w="38100">
            <a:solidFill>
              <a:schemeClr val="tx2">
                <a:lumMod val="60000"/>
                <a:lumOff val="4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IN" dirty="0"/>
          </a:p>
        </p:txBody>
      </p:sp>
      <p:sp>
        <p:nvSpPr>
          <p:cNvPr id="6" name="Date Placeholder 5">
            <a:extLst>
              <a:ext uri="{FF2B5EF4-FFF2-40B4-BE49-F238E27FC236}">
                <a16:creationId xmlns:a16="http://schemas.microsoft.com/office/drawing/2014/main" id="{2260A5A2-4D34-1096-6829-2919D78735B2}"/>
              </a:ext>
            </a:extLst>
          </p:cNvPr>
          <p:cNvSpPr>
            <a:spLocks noGrp="1" noEditPoints="1"/>
          </p:cNvSpPr>
          <p:nvPr>
            <p:ph type="dt" sz="half" idx="10"/>
          </p:nvPr>
        </p:nvSpPr>
        <p:spPr>
          <a:xfrm>
            <a:off x="468406" y="6467756"/>
            <a:ext cx="2743200" cy="365125"/>
          </a:xfrm>
        </p:spPr>
        <p:txBody>
          <a:bodyPr/>
          <a:lstStyle/>
          <a:p>
            <a:fld id="{0BEEEAE4-B0F5-44A5-931F-68C9F7001445}" type="datetime1">
              <a:rPr lang="en-IN" sz="2000" smtClean="0">
                <a:solidFill>
                  <a:schemeClr val="tx1"/>
                </a:solidFill>
                <a:latin typeface="Times New Roman" panose="02020603050405020304" pitchFamily="18" charset="0"/>
                <a:cs typeface="Times New Roman" panose="02020603050405020304" pitchFamily="18" charset="0"/>
              </a:rPr>
              <a:t>29-10-2024</a:t>
            </a:fld>
            <a:endParaRPr lang="en-IN" sz="2000" dirty="0">
              <a:solidFill>
                <a:schemeClr val="tx1"/>
              </a:solidFill>
              <a:latin typeface="Times New Roman" panose="02020603050405020304" pitchFamily="18" charset="0"/>
              <a:cs typeface="Times New Roman" panose="02020603050405020304" pitchFamily="18" charset="0"/>
            </a:endParaRPr>
          </a:p>
        </p:txBody>
      </p:sp>
      <p:pic>
        <p:nvPicPr>
          <p:cNvPr id="1026" name="Picture 2" descr="Amrita Vishwa Vidyapeetham, Coimbatore: Courses, Fees ...">
            <a:extLst>
              <a:ext uri="{FF2B5EF4-FFF2-40B4-BE49-F238E27FC236}">
                <a16:creationId xmlns:a16="http://schemas.microsoft.com/office/drawing/2014/main" id="{7E823493-7B6B-1C85-3C4C-DBB01740C003}"/>
              </a:ext>
            </a:extLst>
          </p:cNvPr>
          <p:cNvPicPr>
            <a:picLocks noChangeAspect="1" noChangeArrowheads="1"/>
          </p:cNvPicPr>
          <p:nvPr/>
        </p:nvPicPr>
        <p:blipFill>
          <a:blip r:embed="rId3"/>
          <a:srcRect/>
          <a:stretch>
            <a:fillRect/>
          </a:stretch>
        </p:blipFill>
        <p:spPr bwMode="auto">
          <a:xfrm>
            <a:off x="31937" y="25119"/>
            <a:ext cx="965000" cy="943069"/>
          </a:xfrm>
          <a:prstGeom prst="rect">
            <a:avLst/>
          </a:prstGeom>
          <a:noFill/>
        </p:spPr>
      </p:pic>
      <p:sp>
        <p:nvSpPr>
          <p:cNvPr id="8" name="Title 7">
            <a:extLst>
              <a:ext uri="{FF2B5EF4-FFF2-40B4-BE49-F238E27FC236}">
                <a16:creationId xmlns:a16="http://schemas.microsoft.com/office/drawing/2014/main" id="{459899B5-4E6B-1DAC-F67F-2AF8EA4DA1FE}"/>
              </a:ext>
            </a:extLst>
          </p:cNvPr>
          <p:cNvSpPr>
            <a:spLocks noGrp="1" noEditPoints="1"/>
          </p:cNvSpPr>
          <p:nvPr>
            <p:ph type="ctrTitle"/>
          </p:nvPr>
        </p:nvSpPr>
        <p:spPr>
          <a:xfrm>
            <a:off x="1520812" y="968188"/>
            <a:ext cx="9144000" cy="825500"/>
          </a:xfrm>
        </p:spPr>
        <p:txBody>
          <a:bodyPr>
            <a:normAutofit/>
          </a:bodyPr>
          <a:lstStyle/>
          <a:p>
            <a:r>
              <a:rPr lang="en-US" sz="3600" dirty="0">
                <a:latin typeface="Times New Roman" panose="02020603050405020304" pitchFamily="18" charset="0"/>
                <a:cs typeface="Times New Roman" panose="02020603050405020304" pitchFamily="18" charset="0"/>
              </a:rPr>
              <a:t>Dataset preprocessing</a:t>
            </a:r>
            <a:endParaRPr lang="en-IN" sz="3600" dirty="0">
              <a:latin typeface="Times New Roman" panose="02020603050405020304" pitchFamily="18" charset="0"/>
              <a:cs typeface="Times New Roman" panose="02020603050405020304" pitchFamily="18" charset="0"/>
            </a:endParaRPr>
          </a:p>
        </p:txBody>
      </p:sp>
      <p:grpSp>
        <p:nvGrpSpPr>
          <p:cNvPr id="27" name="Group 26">
            <a:extLst>
              <a:ext uri="{FF2B5EF4-FFF2-40B4-BE49-F238E27FC236}">
                <a16:creationId xmlns:a16="http://schemas.microsoft.com/office/drawing/2014/main" id="{EE471C29-3DB0-CAB8-DD5F-31A8363E58A6}"/>
              </a:ext>
            </a:extLst>
          </p:cNvPr>
          <p:cNvGrpSpPr/>
          <p:nvPr/>
        </p:nvGrpSpPr>
        <p:grpSpPr>
          <a:xfrm>
            <a:off x="724622" y="1740615"/>
            <a:ext cx="8941893" cy="3519754"/>
            <a:chOff x="744718" y="1555423"/>
            <a:chExt cx="11685204" cy="4468305"/>
          </a:xfrm>
        </p:grpSpPr>
        <p:grpSp>
          <p:nvGrpSpPr>
            <p:cNvPr id="17" name="Group 16">
              <a:extLst>
                <a:ext uri="{FF2B5EF4-FFF2-40B4-BE49-F238E27FC236}">
                  <a16:creationId xmlns:a16="http://schemas.microsoft.com/office/drawing/2014/main" id="{5D921206-A1E9-C252-61C0-9582C8C438A9}"/>
                </a:ext>
              </a:extLst>
            </p:cNvPr>
            <p:cNvGrpSpPr/>
            <p:nvPr/>
          </p:nvGrpSpPr>
          <p:grpSpPr>
            <a:xfrm>
              <a:off x="1156355" y="2946938"/>
              <a:ext cx="2380868" cy="1542068"/>
              <a:chOff x="1250623" y="2175904"/>
              <a:chExt cx="2380868" cy="1542068"/>
            </a:xfrm>
          </p:grpSpPr>
          <p:pic>
            <p:nvPicPr>
              <p:cNvPr id="15" name="Picture 14">
                <a:extLst>
                  <a:ext uri="{FF2B5EF4-FFF2-40B4-BE49-F238E27FC236}">
                    <a16:creationId xmlns:a16="http://schemas.microsoft.com/office/drawing/2014/main" id="{4404CF15-C8F4-52F2-9FA2-3A6F17898529}"/>
                  </a:ext>
                </a:extLst>
              </p:cNvPr>
              <p:cNvPicPr>
                <a:picLocks noChangeAspect="1"/>
              </p:cNvPicPr>
              <p:nvPr/>
            </p:nvPicPr>
            <p:blipFill>
              <a:blip r:embed="rId4"/>
              <a:stretch>
                <a:fillRect/>
              </a:stretch>
            </p:blipFill>
            <p:spPr>
              <a:xfrm rot="1148346">
                <a:off x="1575401" y="2175904"/>
                <a:ext cx="2056090" cy="1542068"/>
              </a:xfrm>
              <a:prstGeom prst="rect">
                <a:avLst/>
              </a:prstGeom>
            </p:spPr>
          </p:pic>
          <p:pic>
            <p:nvPicPr>
              <p:cNvPr id="7" name="Picture 6">
                <a:extLst>
                  <a:ext uri="{FF2B5EF4-FFF2-40B4-BE49-F238E27FC236}">
                    <a16:creationId xmlns:a16="http://schemas.microsoft.com/office/drawing/2014/main" id="{60F0B152-6305-56DB-E3CF-103C691AA271}"/>
                  </a:ext>
                </a:extLst>
              </p:cNvPr>
              <p:cNvPicPr>
                <a:picLocks noChangeAspect="1"/>
              </p:cNvPicPr>
              <p:nvPr/>
            </p:nvPicPr>
            <p:blipFill>
              <a:blip r:embed="rId5"/>
              <a:stretch>
                <a:fillRect/>
              </a:stretch>
            </p:blipFill>
            <p:spPr>
              <a:xfrm>
                <a:off x="1250623" y="2175904"/>
                <a:ext cx="2313102" cy="1542068"/>
              </a:xfrm>
              <a:prstGeom prst="rect">
                <a:avLst/>
              </a:prstGeom>
            </p:spPr>
          </p:pic>
        </p:grpSp>
        <p:sp>
          <p:nvSpPr>
            <p:cNvPr id="19" name="Arrow: Curved Down 18">
              <a:extLst>
                <a:ext uri="{FF2B5EF4-FFF2-40B4-BE49-F238E27FC236}">
                  <a16:creationId xmlns:a16="http://schemas.microsoft.com/office/drawing/2014/main" id="{A6CA30A2-5785-8C52-9EA9-BB058747DB09}"/>
                </a:ext>
              </a:extLst>
            </p:cNvPr>
            <p:cNvSpPr/>
            <p:nvPr/>
          </p:nvSpPr>
          <p:spPr>
            <a:xfrm>
              <a:off x="3862001" y="3173527"/>
              <a:ext cx="1291472" cy="499621"/>
            </a:xfrm>
            <a:prstGeom prst="curvedDown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solidFill>
                  <a:schemeClr val="tx1"/>
                </a:solidFill>
              </a:endParaRPr>
            </a:p>
          </p:txBody>
        </p:sp>
        <p:pic>
          <p:nvPicPr>
            <p:cNvPr id="22" name="Picture 21">
              <a:extLst>
                <a:ext uri="{FF2B5EF4-FFF2-40B4-BE49-F238E27FC236}">
                  <a16:creationId xmlns:a16="http://schemas.microsoft.com/office/drawing/2014/main" id="{78E28355-90E0-92A4-D6A4-99D3169B3C69}"/>
                </a:ext>
              </a:extLst>
            </p:cNvPr>
            <p:cNvPicPr>
              <a:picLocks noChangeAspect="1"/>
            </p:cNvPicPr>
            <p:nvPr/>
          </p:nvPicPr>
          <p:blipFill>
            <a:blip r:embed="rId5"/>
            <a:stretch>
              <a:fillRect/>
            </a:stretch>
          </p:blipFill>
          <p:spPr>
            <a:xfrm>
              <a:off x="5345937" y="3049938"/>
              <a:ext cx="1695847" cy="1246419"/>
            </a:xfrm>
            <a:prstGeom prst="rect">
              <a:avLst/>
            </a:prstGeom>
          </p:spPr>
        </p:pic>
        <p:sp>
          <p:nvSpPr>
            <p:cNvPr id="23" name="Oval 22">
              <a:extLst>
                <a:ext uri="{FF2B5EF4-FFF2-40B4-BE49-F238E27FC236}">
                  <a16:creationId xmlns:a16="http://schemas.microsoft.com/office/drawing/2014/main" id="{6DD8389D-5792-6504-11F8-80F4A01FA207}"/>
                </a:ext>
              </a:extLst>
            </p:cNvPr>
            <p:cNvSpPr/>
            <p:nvPr/>
          </p:nvSpPr>
          <p:spPr>
            <a:xfrm>
              <a:off x="892620" y="1793688"/>
              <a:ext cx="628192" cy="564372"/>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t>1</a:t>
              </a:r>
              <a:endParaRPr lang="en-IN" dirty="0"/>
            </a:p>
          </p:txBody>
        </p:sp>
        <p:sp>
          <p:nvSpPr>
            <p:cNvPr id="24" name="TextBox 23">
              <a:extLst>
                <a:ext uri="{FF2B5EF4-FFF2-40B4-BE49-F238E27FC236}">
                  <a16:creationId xmlns:a16="http://schemas.microsoft.com/office/drawing/2014/main" id="{D0534084-1496-8EEE-1125-A6BFAD1A7F6C}"/>
                </a:ext>
              </a:extLst>
            </p:cNvPr>
            <p:cNvSpPr txBox="1"/>
            <p:nvPr/>
          </p:nvSpPr>
          <p:spPr>
            <a:xfrm>
              <a:off x="1507958" y="4933201"/>
              <a:ext cx="1590196" cy="646331"/>
            </a:xfrm>
            <a:prstGeom prst="rect">
              <a:avLst/>
            </a:prstGeom>
            <a:noFill/>
          </p:spPr>
          <p:txBody>
            <a:bodyPr wrap="square" rtlCol="0">
              <a:spAutoFit/>
            </a:bodyPr>
            <a:lstStyle/>
            <a:p>
              <a:r>
                <a:rPr lang="en-US" dirty="0"/>
                <a:t>Images of various sizes</a:t>
              </a:r>
              <a:endParaRPr lang="en-IN" dirty="0"/>
            </a:p>
          </p:txBody>
        </p:sp>
        <p:sp>
          <p:nvSpPr>
            <p:cNvPr id="25" name="TextBox 24">
              <a:extLst>
                <a:ext uri="{FF2B5EF4-FFF2-40B4-BE49-F238E27FC236}">
                  <a16:creationId xmlns:a16="http://schemas.microsoft.com/office/drawing/2014/main" id="{813E08C3-91BE-6DFA-1B47-24EB5B6E0A87}"/>
                </a:ext>
              </a:extLst>
            </p:cNvPr>
            <p:cNvSpPr txBox="1"/>
            <p:nvPr/>
          </p:nvSpPr>
          <p:spPr>
            <a:xfrm>
              <a:off x="5451588" y="4491277"/>
              <a:ext cx="1590196" cy="1172161"/>
            </a:xfrm>
            <a:prstGeom prst="rect">
              <a:avLst/>
            </a:prstGeom>
            <a:noFill/>
          </p:spPr>
          <p:txBody>
            <a:bodyPr wrap="square" rtlCol="0">
              <a:spAutoFit/>
            </a:bodyPr>
            <a:lstStyle/>
            <a:p>
              <a:r>
                <a:rPr lang="en-US" dirty="0"/>
                <a:t>Fixed image size 512X512</a:t>
              </a:r>
              <a:endParaRPr lang="en-IN" dirty="0"/>
            </a:p>
          </p:txBody>
        </p:sp>
        <p:sp>
          <p:nvSpPr>
            <p:cNvPr id="26" name="Rectangle 25">
              <a:extLst>
                <a:ext uri="{FF2B5EF4-FFF2-40B4-BE49-F238E27FC236}">
                  <a16:creationId xmlns:a16="http://schemas.microsoft.com/office/drawing/2014/main" id="{CA3C018B-35CC-7083-B12A-4783BFD36325}"/>
                </a:ext>
              </a:extLst>
            </p:cNvPr>
            <p:cNvSpPr/>
            <p:nvPr/>
          </p:nvSpPr>
          <p:spPr>
            <a:xfrm>
              <a:off x="744718" y="1555423"/>
              <a:ext cx="6787298" cy="4468305"/>
            </a:xfrm>
            <a:prstGeom prst="rect">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2" name="Arrow: Curved Down 31">
              <a:extLst>
                <a:ext uri="{FF2B5EF4-FFF2-40B4-BE49-F238E27FC236}">
                  <a16:creationId xmlns:a16="http://schemas.microsoft.com/office/drawing/2014/main" id="{528C2322-B6A8-7FA7-1CB1-37AAE95ABC5B}"/>
                </a:ext>
              </a:extLst>
            </p:cNvPr>
            <p:cNvSpPr/>
            <p:nvPr/>
          </p:nvSpPr>
          <p:spPr>
            <a:xfrm>
              <a:off x="11172554" y="4564631"/>
              <a:ext cx="1257368" cy="572977"/>
            </a:xfrm>
            <a:prstGeom prst="curvedDown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solidFill>
                  <a:schemeClr val="tx1"/>
                </a:solidFill>
              </a:endParaRPr>
            </a:p>
          </p:txBody>
        </p:sp>
        <p:sp>
          <p:nvSpPr>
            <p:cNvPr id="36" name="Oval 35">
              <a:extLst>
                <a:ext uri="{FF2B5EF4-FFF2-40B4-BE49-F238E27FC236}">
                  <a16:creationId xmlns:a16="http://schemas.microsoft.com/office/drawing/2014/main" id="{4ECAF0C1-FE83-012F-709B-B121E17BEEBE}"/>
                </a:ext>
              </a:extLst>
            </p:cNvPr>
            <p:cNvSpPr/>
            <p:nvPr/>
          </p:nvSpPr>
          <p:spPr>
            <a:xfrm>
              <a:off x="8252138" y="3096897"/>
              <a:ext cx="628192" cy="564372"/>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t>2</a:t>
              </a:r>
              <a:endParaRPr lang="en-IN" dirty="0"/>
            </a:p>
          </p:txBody>
        </p:sp>
      </p:grpSp>
      <p:sp>
        <p:nvSpPr>
          <p:cNvPr id="29" name="Rectangle 28">
            <a:extLst>
              <a:ext uri="{FF2B5EF4-FFF2-40B4-BE49-F238E27FC236}">
                <a16:creationId xmlns:a16="http://schemas.microsoft.com/office/drawing/2014/main" id="{DD5919C5-C652-E879-69B3-791063341031}"/>
              </a:ext>
            </a:extLst>
          </p:cNvPr>
          <p:cNvSpPr/>
          <p:nvPr/>
        </p:nvSpPr>
        <p:spPr>
          <a:xfrm>
            <a:off x="6293877" y="2782442"/>
            <a:ext cx="5084466" cy="3318320"/>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1" name="Picture 30">
            <a:extLst>
              <a:ext uri="{FF2B5EF4-FFF2-40B4-BE49-F238E27FC236}">
                <a16:creationId xmlns:a16="http://schemas.microsoft.com/office/drawing/2014/main" id="{48C64449-1FF7-610B-8D69-45DB4A09153B}"/>
              </a:ext>
            </a:extLst>
          </p:cNvPr>
          <p:cNvPicPr>
            <a:picLocks noChangeAspect="1"/>
          </p:cNvPicPr>
          <p:nvPr/>
        </p:nvPicPr>
        <p:blipFill>
          <a:blip r:embed="rId6">
            <a:extLst>
              <a:ext uri="{BEBA8EAE-BF5A-486C-A8C5-ECC9F3942E4B}">
                <a14:imgProps xmlns:a14="http://schemas.microsoft.com/office/drawing/2010/main">
                  <a14:imgLayer r:embed="rId7">
                    <a14:imgEffect>
                      <a14:artisticLightScreen/>
                    </a14:imgEffect>
                  </a14:imgLayer>
                </a14:imgProps>
              </a:ext>
            </a:extLst>
          </a:blip>
          <a:stretch>
            <a:fillRect/>
          </a:stretch>
        </p:blipFill>
        <p:spPr>
          <a:xfrm>
            <a:off x="6442355" y="3608780"/>
            <a:ext cx="2113503" cy="1585127"/>
          </a:xfrm>
          <a:prstGeom prst="rect">
            <a:avLst/>
          </a:prstGeom>
        </p:spPr>
      </p:pic>
      <mc:AlternateContent xmlns:mc="http://schemas.openxmlformats.org/markup-compatibility/2006">
        <mc:Choice xmlns:a14="http://schemas.microsoft.com/office/drawing/2010/main" Requires="a14">
          <p:sp>
            <p:nvSpPr>
              <p:cNvPr id="33" name="TextBox 32">
                <a:extLst>
                  <a:ext uri="{FF2B5EF4-FFF2-40B4-BE49-F238E27FC236}">
                    <a16:creationId xmlns:a16="http://schemas.microsoft.com/office/drawing/2014/main" id="{9498A8DC-7891-1F64-E654-A0E5CCAA22FD}"/>
                  </a:ext>
                </a:extLst>
              </p:cNvPr>
              <p:cNvSpPr txBox="1"/>
              <p:nvPr/>
            </p:nvSpPr>
            <p:spPr>
              <a:xfrm>
                <a:off x="9937820" y="4149969"/>
                <a:ext cx="1343584" cy="616451"/>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𝑝𝑖𝑥𝑒𝑙</m:t>
                          </m:r>
                          <m:r>
                            <a:rPr lang="en-US" b="0" i="1" smtClean="0">
                              <a:latin typeface="Cambria Math" panose="02040503050406030204" pitchFamily="18" charset="0"/>
                            </a:rPr>
                            <m:t> </m:t>
                          </m:r>
                          <m:r>
                            <a:rPr lang="en-US" b="0" i="1" smtClean="0">
                              <a:latin typeface="Cambria Math" panose="02040503050406030204" pitchFamily="18" charset="0"/>
                            </a:rPr>
                            <m:t>𝑣𝑎𝑙𝑢𝑒</m:t>
                          </m:r>
                        </m:num>
                        <m:den>
                          <m:r>
                            <a:rPr lang="en-US" b="0" i="1" smtClean="0">
                              <a:latin typeface="Cambria Math" panose="02040503050406030204" pitchFamily="18" charset="0"/>
                            </a:rPr>
                            <m:t>255</m:t>
                          </m:r>
                        </m:den>
                      </m:f>
                    </m:oMath>
                  </m:oMathPara>
                </a14:m>
                <a:endParaRPr lang="en-US" dirty="0"/>
              </a:p>
            </p:txBody>
          </p:sp>
        </mc:Choice>
        <mc:Fallback>
          <p:sp>
            <p:nvSpPr>
              <p:cNvPr id="33" name="TextBox 32">
                <a:extLst>
                  <a:ext uri="{FF2B5EF4-FFF2-40B4-BE49-F238E27FC236}">
                    <a16:creationId xmlns:a16="http://schemas.microsoft.com/office/drawing/2014/main" id="{9498A8DC-7891-1F64-E654-A0E5CCAA22FD}"/>
                  </a:ext>
                </a:extLst>
              </p:cNvPr>
              <p:cNvSpPr txBox="1">
                <a:spLocks noRot="1" noChangeAspect="1" noMove="1" noResize="1" noEditPoints="1" noAdjustHandles="1" noChangeArrowheads="1" noChangeShapeType="1" noTextEdit="1"/>
              </p:cNvSpPr>
              <p:nvPr/>
            </p:nvSpPr>
            <p:spPr>
              <a:xfrm>
                <a:off x="9937820" y="4149969"/>
                <a:ext cx="1343584" cy="616451"/>
              </a:xfrm>
              <a:prstGeom prst="rect">
                <a:avLst/>
              </a:prstGeom>
              <a:blipFill>
                <a:blip r:embed="rId8"/>
                <a:stretch>
                  <a:fillRect/>
                </a:stretch>
              </a:blipFill>
            </p:spPr>
            <p:txBody>
              <a:bodyPr/>
              <a:lstStyle/>
              <a:p>
                <a:r>
                  <a:rPr lang="en-IN">
                    <a:noFill/>
                  </a:rPr>
                  <a:t> </a:t>
                </a:r>
              </a:p>
            </p:txBody>
          </p:sp>
        </mc:Fallback>
      </mc:AlternateContent>
      <p:sp>
        <p:nvSpPr>
          <p:cNvPr id="34" name="Rectangle 33">
            <a:extLst>
              <a:ext uri="{FF2B5EF4-FFF2-40B4-BE49-F238E27FC236}">
                <a16:creationId xmlns:a16="http://schemas.microsoft.com/office/drawing/2014/main" id="{C5062CC8-3C71-A337-AFE2-C600C26581AC}"/>
              </a:ext>
            </a:extLst>
          </p:cNvPr>
          <p:cNvSpPr/>
          <p:nvPr/>
        </p:nvSpPr>
        <p:spPr>
          <a:xfrm rot="20622521">
            <a:off x="9545504" y="3899692"/>
            <a:ext cx="231542" cy="21132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95DB9A22-02A2-A001-3E83-E78C92D199C9}"/>
              </a:ext>
            </a:extLst>
          </p:cNvPr>
          <p:cNvSpPr txBox="1"/>
          <p:nvPr/>
        </p:nvSpPr>
        <p:spPr>
          <a:xfrm>
            <a:off x="7666892" y="5536642"/>
            <a:ext cx="2481943" cy="369332"/>
          </a:xfrm>
          <a:prstGeom prst="rect">
            <a:avLst/>
          </a:prstGeom>
          <a:noFill/>
        </p:spPr>
        <p:txBody>
          <a:bodyPr wrap="square" rtlCol="0">
            <a:spAutoFit/>
          </a:bodyPr>
          <a:lstStyle/>
          <a:p>
            <a:r>
              <a:rPr lang="en-US" dirty="0"/>
              <a:t>Min – Max Scaling</a:t>
            </a:r>
            <a:endParaRPr lang="en-IN" dirty="0"/>
          </a:p>
        </p:txBody>
      </p:sp>
      <p:sp>
        <p:nvSpPr>
          <p:cNvPr id="37" name="Slide Number Placeholder 36">
            <a:extLst>
              <a:ext uri="{FF2B5EF4-FFF2-40B4-BE49-F238E27FC236}">
                <a16:creationId xmlns:a16="http://schemas.microsoft.com/office/drawing/2014/main" id="{9D429E09-87BB-0B5E-B1A2-5EB2C3953CA6}"/>
              </a:ext>
            </a:extLst>
          </p:cNvPr>
          <p:cNvSpPr>
            <a:spLocks noGrp="1"/>
          </p:cNvSpPr>
          <p:nvPr>
            <p:ph type="sldNum" sz="quarter" idx="12"/>
          </p:nvPr>
        </p:nvSpPr>
        <p:spPr/>
        <p:txBody>
          <a:bodyPr/>
          <a:lstStyle/>
          <a:p>
            <a:fld id="{12EC02DA-033E-4E45-979C-FC77C52540B5}" type="slidenum">
              <a:rPr lang="en-IN" smtClean="0"/>
              <a:t>18</a:t>
            </a:fld>
            <a:endParaRPr lang="en-IN" dirty="0"/>
          </a:p>
        </p:txBody>
      </p:sp>
      <p:sp>
        <p:nvSpPr>
          <p:cNvPr id="38" name="Footer Placeholder 37">
            <a:extLst>
              <a:ext uri="{FF2B5EF4-FFF2-40B4-BE49-F238E27FC236}">
                <a16:creationId xmlns:a16="http://schemas.microsoft.com/office/drawing/2014/main" id="{C0004384-001C-D1A0-74BF-0C0E893E45D6}"/>
              </a:ext>
            </a:extLst>
          </p:cNvPr>
          <p:cNvSpPr>
            <a:spLocks noGrp="1"/>
          </p:cNvSpPr>
          <p:nvPr>
            <p:ph type="ftr" sz="quarter" idx="11"/>
          </p:nvPr>
        </p:nvSpPr>
        <p:spPr/>
        <p:txBody>
          <a:bodyPr/>
          <a:lstStyle/>
          <a:p>
            <a:r>
              <a:rPr lang="en-IN"/>
              <a:t>Team -31</a:t>
            </a:r>
            <a:endParaRPr lang="en-IN" dirty="0"/>
          </a:p>
        </p:txBody>
      </p:sp>
    </p:spTree>
    <p:extLst>
      <p:ext uri="{BB962C8B-B14F-4D97-AF65-F5344CB8AC3E}">
        <p14:creationId xmlns:p14="http://schemas.microsoft.com/office/powerpoint/2010/main" val="10029041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95800" y="681355"/>
            <a:ext cx="10515600" cy="1325563"/>
          </a:xfrm>
        </p:spPr>
        <p:txBody>
          <a:bodyPr/>
          <a:lstStyle/>
          <a:p>
            <a:r>
              <a:rPr lang="en-IN" altLang="en-US" sz="3200" dirty="0">
                <a:latin typeface="Times New Roman" panose="02020603050405020304" pitchFamily="18" charset="0"/>
                <a:cs typeface="Times New Roman" panose="02020603050405020304" pitchFamily="18" charset="0"/>
              </a:rPr>
              <a:t>Data Augumentation</a:t>
            </a:r>
          </a:p>
        </p:txBody>
      </p:sp>
      <p:sp>
        <p:nvSpPr>
          <p:cNvPr id="3" name="Content Placeholder 2"/>
          <p:cNvSpPr>
            <a:spLocks noGrp="1"/>
          </p:cNvSpPr>
          <p:nvPr>
            <p:ph sz="half" idx="1"/>
          </p:nvPr>
        </p:nvSpPr>
        <p:spPr/>
        <p:txBody>
          <a:bodyPr/>
          <a:lstStyle/>
          <a:p>
            <a:endParaRPr lang="en-IN" altLang="en-US" sz="1700" dirty="0">
              <a:sym typeface="+mn-ea"/>
            </a:endParaRPr>
          </a:p>
          <a:p>
            <a:r>
              <a:rPr lang="en-IN" altLang="en-US" sz="1700" b="1" dirty="0">
                <a:sym typeface="+mn-ea"/>
              </a:rPr>
              <a:t>Data Augmentation:</a:t>
            </a:r>
            <a:r>
              <a:rPr lang="en-IN" altLang="en-US" sz="1700" dirty="0">
                <a:sym typeface="+mn-ea"/>
              </a:rPr>
              <a:t> A process of artificially expanding the image dataset by applying random transformations to the original images</a:t>
            </a:r>
          </a:p>
          <a:p>
            <a:r>
              <a:rPr lang="en-IN" altLang="en-US" sz="1700" dirty="0"/>
              <a:t>This helps the model learn more effectively and generalize better to new data.</a:t>
            </a:r>
          </a:p>
          <a:p>
            <a:r>
              <a:rPr lang="en-IN" altLang="en-US" sz="1700" dirty="0"/>
              <a:t>For each tampered image, different types of augmentations are applied to increase variability.</a:t>
            </a:r>
          </a:p>
          <a:p>
            <a:r>
              <a:rPr lang="en-IN" altLang="en-US" sz="1700" dirty="0"/>
              <a:t>The same augmentations are then consistently applied to the corresponding ground truth images.</a:t>
            </a:r>
          </a:p>
          <a:p>
            <a:r>
              <a:rPr lang="en-IN" altLang="en-US" sz="1700" dirty="0"/>
              <a:t>This is done to ensure that both the tampered and ground truth images align post-augmentation.</a:t>
            </a:r>
          </a:p>
        </p:txBody>
      </p:sp>
      <p:sp>
        <p:nvSpPr>
          <p:cNvPr id="4" name="Date Placeholder 3"/>
          <p:cNvSpPr>
            <a:spLocks noGrp="1"/>
          </p:cNvSpPr>
          <p:nvPr>
            <p:ph type="dt" sz="half" idx="10"/>
          </p:nvPr>
        </p:nvSpPr>
        <p:spPr/>
        <p:txBody>
          <a:bodyPr/>
          <a:lstStyle/>
          <a:p>
            <a:fld id="{1D1833CB-84B3-47DE-B6E8-BDD4585ED14E}" type="datetime1">
              <a:rPr lang="en-IN" smtClean="0"/>
              <a:t>29-10-2024</a:t>
            </a:fld>
            <a:endParaRPr lang="en-IN" dirty="0"/>
          </a:p>
        </p:txBody>
      </p:sp>
      <p:sp>
        <p:nvSpPr>
          <p:cNvPr id="6" name="Rectangle: Rounded Corners 3"/>
          <p:cNvSpPr/>
          <p:nvPr/>
        </p:nvSpPr>
        <p:spPr>
          <a:xfrm>
            <a:off x="387985" y="681355"/>
            <a:ext cx="11382375" cy="5786120"/>
          </a:xfrm>
          <a:prstGeom prst="roundRect">
            <a:avLst/>
          </a:prstGeom>
          <a:noFill/>
          <a:ln w="38100">
            <a:solidFill>
              <a:schemeClr val="tx2">
                <a:lumMod val="60000"/>
                <a:lumOff val="4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IN" dirty="0"/>
          </a:p>
        </p:txBody>
      </p:sp>
      <p:pic>
        <p:nvPicPr>
          <p:cNvPr id="1026" name="Picture 2" descr="Amrita Vishwa Vidyapeetham, Coimbatore: Courses, Fees ..."/>
          <p:cNvPicPr>
            <a:picLocks noChangeAspect="1" noChangeArrowheads="1"/>
          </p:cNvPicPr>
          <p:nvPr/>
        </p:nvPicPr>
        <p:blipFill>
          <a:blip r:embed="rId2"/>
          <a:srcRect/>
          <a:stretch>
            <a:fillRect/>
          </a:stretch>
        </p:blipFill>
        <p:spPr bwMode="auto">
          <a:xfrm>
            <a:off x="31750" y="25400"/>
            <a:ext cx="825500" cy="807085"/>
          </a:xfrm>
          <a:prstGeom prst="rect">
            <a:avLst/>
          </a:prstGeom>
          <a:noFill/>
        </p:spPr>
      </p:pic>
      <p:pic>
        <p:nvPicPr>
          <p:cNvPr id="7" name="Content Placeholder 6" descr="Data_Augmentation_Header_f42227f2cb"/>
          <p:cNvPicPr>
            <a:picLocks noGrp="1" noChangeAspect="1"/>
          </p:cNvPicPr>
          <p:nvPr>
            <p:ph sz="half" idx="2"/>
          </p:nvPr>
        </p:nvPicPr>
        <p:blipFill>
          <a:blip r:embed="rId3"/>
          <a:srcRect t="24775" r="41042" b="31597"/>
          <a:stretch>
            <a:fillRect/>
          </a:stretch>
        </p:blipFill>
        <p:spPr>
          <a:xfrm>
            <a:off x="6581140" y="1691005"/>
            <a:ext cx="4486275" cy="1991995"/>
          </a:xfrm>
          <a:prstGeom prst="rect">
            <a:avLst/>
          </a:prstGeom>
        </p:spPr>
      </p:pic>
      <p:pic>
        <p:nvPicPr>
          <p:cNvPr id="8" name="Content Placeholder 6" descr="Data_Augmentation_Header_f42227f2cb"/>
          <p:cNvPicPr>
            <a:picLocks noChangeAspect="1"/>
          </p:cNvPicPr>
          <p:nvPr/>
        </p:nvPicPr>
        <p:blipFill>
          <a:blip r:embed="rId3"/>
          <a:srcRect l="58309" t="24775" b="31597"/>
          <a:stretch>
            <a:fillRect/>
          </a:stretch>
        </p:blipFill>
        <p:spPr>
          <a:xfrm>
            <a:off x="7485380" y="3429000"/>
            <a:ext cx="2778125" cy="1744345"/>
          </a:xfrm>
          <a:prstGeom prst="rect">
            <a:avLst/>
          </a:prstGeom>
        </p:spPr>
      </p:pic>
      <p:sp>
        <p:nvSpPr>
          <p:cNvPr id="9" name="Slide Number Placeholder 8">
            <a:extLst>
              <a:ext uri="{FF2B5EF4-FFF2-40B4-BE49-F238E27FC236}">
                <a16:creationId xmlns:a16="http://schemas.microsoft.com/office/drawing/2014/main" id="{9B4016D4-8C7B-3F71-1D8D-258D93913EC6}"/>
              </a:ext>
            </a:extLst>
          </p:cNvPr>
          <p:cNvSpPr>
            <a:spLocks noGrp="1"/>
          </p:cNvSpPr>
          <p:nvPr>
            <p:ph type="sldNum" sz="quarter" idx="12"/>
          </p:nvPr>
        </p:nvSpPr>
        <p:spPr/>
        <p:txBody>
          <a:bodyPr/>
          <a:lstStyle/>
          <a:p>
            <a:fld id="{12EC02DA-033E-4E45-979C-FC77C52540B5}" type="slidenum">
              <a:rPr lang="en-IN" smtClean="0"/>
              <a:t>19</a:t>
            </a:fld>
            <a:endParaRPr lang="en-IN" dirty="0"/>
          </a:p>
        </p:txBody>
      </p:sp>
      <p:sp>
        <p:nvSpPr>
          <p:cNvPr id="10" name="Footer Placeholder 9">
            <a:extLst>
              <a:ext uri="{FF2B5EF4-FFF2-40B4-BE49-F238E27FC236}">
                <a16:creationId xmlns:a16="http://schemas.microsoft.com/office/drawing/2014/main" id="{BCA5DE35-CA03-0C28-3A58-DA6C9273A159}"/>
              </a:ext>
            </a:extLst>
          </p:cNvPr>
          <p:cNvSpPr>
            <a:spLocks noGrp="1"/>
          </p:cNvSpPr>
          <p:nvPr>
            <p:ph type="ftr" sz="quarter" idx="11"/>
          </p:nvPr>
        </p:nvSpPr>
        <p:spPr/>
        <p:txBody>
          <a:bodyPr/>
          <a:lstStyle/>
          <a:p>
            <a:r>
              <a:rPr lang="en-IN"/>
              <a:t>Team -31</a:t>
            </a:r>
            <a:endParaRPr lang="en-IN"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p:cNvSpPr/>
          <p:nvPr/>
        </p:nvSpPr>
        <p:spPr>
          <a:xfrm>
            <a:off x="555812" y="726142"/>
            <a:ext cx="11214847" cy="5710518"/>
          </a:xfrm>
          <a:prstGeom prst="roundRect">
            <a:avLst/>
          </a:prstGeom>
          <a:noFill/>
          <a:ln w="38100">
            <a:solidFill>
              <a:schemeClr val="tx2">
                <a:lumMod val="60000"/>
                <a:lumOff val="4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IN" dirty="0"/>
          </a:p>
        </p:txBody>
      </p:sp>
      <p:sp>
        <p:nvSpPr>
          <p:cNvPr id="6" name="Date Placeholder 5"/>
          <p:cNvSpPr>
            <a:spLocks noGrp="1" noEditPoints="1"/>
          </p:cNvSpPr>
          <p:nvPr>
            <p:ph type="dt" sz="half" idx="10"/>
          </p:nvPr>
        </p:nvSpPr>
        <p:spPr>
          <a:xfrm>
            <a:off x="468406" y="6467756"/>
            <a:ext cx="2743200" cy="365125"/>
          </a:xfrm>
        </p:spPr>
        <p:txBody>
          <a:bodyPr/>
          <a:lstStyle/>
          <a:p>
            <a:fld id="{7A3C21EA-AAEA-4966-A006-3C2EAF6891E5}" type="datetime1">
              <a:rPr lang="en-IN" sz="2000" smtClean="0">
                <a:solidFill>
                  <a:schemeClr val="tx1"/>
                </a:solidFill>
                <a:latin typeface="Times New Roman" panose="02020603050405020304" pitchFamily="18" charset="0"/>
                <a:cs typeface="Times New Roman" panose="02020603050405020304" pitchFamily="18" charset="0"/>
              </a:rPr>
              <a:t>29-10-2024</a:t>
            </a:fld>
            <a:endParaRPr lang="en-IN" sz="2000" dirty="0">
              <a:solidFill>
                <a:schemeClr val="tx1"/>
              </a:solidFill>
              <a:latin typeface="Times New Roman" panose="02020603050405020304" pitchFamily="18" charset="0"/>
              <a:cs typeface="Times New Roman" panose="02020603050405020304" pitchFamily="18" charset="0"/>
            </a:endParaRPr>
          </a:p>
        </p:txBody>
      </p:sp>
      <p:pic>
        <p:nvPicPr>
          <p:cNvPr id="1026" name="Picture 2" descr="Amrita Vishwa Vidyapeetham, Coimbatore: Courses, Fees ..."/>
          <p:cNvPicPr>
            <a:picLocks noChangeAspect="1" noChangeArrowheads="1"/>
          </p:cNvPicPr>
          <p:nvPr/>
        </p:nvPicPr>
        <p:blipFill>
          <a:blip r:embed="rId3"/>
          <a:srcRect/>
          <a:stretch>
            <a:fillRect/>
          </a:stretch>
        </p:blipFill>
        <p:spPr bwMode="auto">
          <a:xfrm>
            <a:off x="31937" y="25119"/>
            <a:ext cx="965000" cy="943069"/>
          </a:xfrm>
          <a:prstGeom prst="rect">
            <a:avLst/>
          </a:prstGeom>
          <a:noFill/>
        </p:spPr>
      </p:pic>
      <p:sp>
        <p:nvSpPr>
          <p:cNvPr id="10" name="Subtitle 9"/>
          <p:cNvSpPr>
            <a:spLocks noGrp="1" noEditPoints="1"/>
          </p:cNvSpPr>
          <p:nvPr>
            <p:ph type="subTitle" idx="1"/>
          </p:nvPr>
        </p:nvSpPr>
        <p:spPr>
          <a:xfrm>
            <a:off x="1676399" y="989524"/>
            <a:ext cx="8839201" cy="683136"/>
          </a:xfrm>
        </p:spPr>
        <p:txBody>
          <a:bodyPr>
            <a:normAutofit/>
          </a:bodyPr>
          <a:lstStyle/>
          <a:p>
            <a:r>
              <a:rPr lang="en-IN" sz="3600" dirty="0">
                <a:latin typeface="Times New Roman" panose="02020603050405020304" pitchFamily="18" charset="0"/>
                <a:cs typeface="Times New Roman" panose="02020603050405020304" pitchFamily="18" charset="0"/>
              </a:rPr>
              <a:t>Guide’s Approval Mail</a:t>
            </a:r>
          </a:p>
          <a:p>
            <a:pPr marL="457200" indent="-457200" algn="l">
              <a:buFont typeface="Arial" panose="020B0604020202020204" pitchFamily="34" charset="0"/>
              <a:buChar char="•"/>
            </a:pPr>
            <a:endParaRPr lang="en-IN" sz="2000" dirty="0">
              <a:latin typeface="Times New Roman" panose="02020603050405020304" pitchFamily="18" charset="0"/>
              <a:cs typeface="Times New Roman" panose="02020603050405020304" pitchFamily="18" charset="0"/>
            </a:endParaRPr>
          </a:p>
          <a:p>
            <a:pPr marL="457200" indent="-457200" algn="l">
              <a:buFont typeface="Arial" panose="020B0604020202020204" pitchFamily="34" charset="0"/>
              <a:buChar char="•"/>
            </a:pPr>
            <a:endParaRPr lang="en-IN" sz="2000" dirty="0">
              <a:latin typeface="Times New Roman" panose="02020603050405020304" pitchFamily="18" charset="0"/>
              <a:cs typeface="Times New Roman" panose="02020603050405020304" pitchFamily="18" charset="0"/>
            </a:endParaRPr>
          </a:p>
        </p:txBody>
      </p:sp>
      <p:sp>
        <p:nvSpPr>
          <p:cNvPr id="2" name="Slide Number Placeholder 1">
            <a:extLst>
              <a:ext uri="{FF2B5EF4-FFF2-40B4-BE49-F238E27FC236}">
                <a16:creationId xmlns:a16="http://schemas.microsoft.com/office/drawing/2014/main" id="{9D4581AA-3FA9-BBA3-63B5-E8D6CF9ABFFE}"/>
              </a:ext>
            </a:extLst>
          </p:cNvPr>
          <p:cNvSpPr>
            <a:spLocks noGrp="1"/>
          </p:cNvSpPr>
          <p:nvPr>
            <p:ph type="sldNum" sz="quarter" idx="12"/>
          </p:nvPr>
        </p:nvSpPr>
        <p:spPr/>
        <p:txBody>
          <a:bodyPr/>
          <a:lstStyle/>
          <a:p>
            <a:fld id="{12EC02DA-033E-4E45-979C-FC77C52540B5}" type="slidenum">
              <a:rPr lang="en-IN" smtClean="0"/>
              <a:t>2</a:t>
            </a:fld>
            <a:endParaRPr lang="en-IN" dirty="0"/>
          </a:p>
        </p:txBody>
      </p:sp>
      <p:sp>
        <p:nvSpPr>
          <p:cNvPr id="3" name="Footer Placeholder 2">
            <a:extLst>
              <a:ext uri="{FF2B5EF4-FFF2-40B4-BE49-F238E27FC236}">
                <a16:creationId xmlns:a16="http://schemas.microsoft.com/office/drawing/2014/main" id="{8A0BBE4D-8630-BDDB-040A-8801C0894AEA}"/>
              </a:ext>
            </a:extLst>
          </p:cNvPr>
          <p:cNvSpPr>
            <a:spLocks noGrp="1"/>
          </p:cNvSpPr>
          <p:nvPr>
            <p:ph type="ftr" sz="quarter" idx="11"/>
          </p:nvPr>
        </p:nvSpPr>
        <p:spPr/>
        <p:txBody>
          <a:bodyPr/>
          <a:lstStyle/>
          <a:p>
            <a:r>
              <a:rPr lang="en-IN"/>
              <a:t>Team -31</a:t>
            </a:r>
            <a:endParaRPr lang="en-IN" dirty="0"/>
          </a:p>
        </p:txBody>
      </p:sp>
    </p:spTree>
    <p:extLst>
      <p:ext uri="{BB962C8B-B14F-4D97-AF65-F5344CB8AC3E}">
        <p14:creationId xmlns:p14="http://schemas.microsoft.com/office/powerpoint/2010/main" val="33086820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p:cNvSpPr/>
          <p:nvPr/>
        </p:nvSpPr>
        <p:spPr>
          <a:xfrm>
            <a:off x="387985" y="681355"/>
            <a:ext cx="11382375" cy="5786120"/>
          </a:xfrm>
          <a:prstGeom prst="roundRect">
            <a:avLst/>
          </a:prstGeom>
          <a:noFill/>
          <a:ln w="38100">
            <a:solidFill>
              <a:schemeClr val="tx2">
                <a:lumMod val="60000"/>
                <a:lumOff val="4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IN" dirty="0"/>
          </a:p>
        </p:txBody>
      </p:sp>
      <p:sp>
        <p:nvSpPr>
          <p:cNvPr id="6" name="Date Placeholder 5"/>
          <p:cNvSpPr>
            <a:spLocks noGrp="1" noEditPoints="1"/>
          </p:cNvSpPr>
          <p:nvPr>
            <p:ph type="dt" sz="half" idx="10"/>
          </p:nvPr>
        </p:nvSpPr>
        <p:spPr>
          <a:xfrm>
            <a:off x="468406" y="6467756"/>
            <a:ext cx="2743200" cy="365125"/>
          </a:xfrm>
        </p:spPr>
        <p:txBody>
          <a:bodyPr/>
          <a:lstStyle/>
          <a:p>
            <a:fld id="{45BB3F1B-8B98-4D85-A98B-E21159F506F4}" type="datetime1">
              <a:rPr lang="en-IN" sz="2000" smtClean="0">
                <a:solidFill>
                  <a:schemeClr val="tx1"/>
                </a:solidFill>
                <a:latin typeface="Times New Roman" panose="02020603050405020304" pitchFamily="18" charset="0"/>
                <a:cs typeface="Times New Roman" panose="02020603050405020304" pitchFamily="18" charset="0"/>
              </a:rPr>
              <a:t>29-10-2024</a:t>
            </a:fld>
            <a:endParaRPr lang="en-IN" sz="2000" dirty="0">
              <a:solidFill>
                <a:schemeClr val="tx1"/>
              </a:solidFill>
              <a:latin typeface="Times New Roman" panose="02020603050405020304" pitchFamily="18" charset="0"/>
              <a:cs typeface="Times New Roman" panose="02020603050405020304" pitchFamily="18" charset="0"/>
            </a:endParaRPr>
          </a:p>
        </p:txBody>
      </p:sp>
      <p:pic>
        <p:nvPicPr>
          <p:cNvPr id="1026" name="Picture 2" descr="Amrita Vishwa Vidyapeetham, Coimbatore: Courses, Fees ..."/>
          <p:cNvPicPr>
            <a:picLocks noChangeAspect="1" noChangeArrowheads="1"/>
          </p:cNvPicPr>
          <p:nvPr/>
        </p:nvPicPr>
        <p:blipFill>
          <a:blip r:embed="rId2"/>
          <a:srcRect/>
          <a:stretch>
            <a:fillRect/>
          </a:stretch>
        </p:blipFill>
        <p:spPr bwMode="auto">
          <a:xfrm>
            <a:off x="31750" y="25400"/>
            <a:ext cx="825500" cy="807085"/>
          </a:xfrm>
          <a:prstGeom prst="rect">
            <a:avLst/>
          </a:prstGeom>
          <a:noFill/>
        </p:spPr>
      </p:pic>
      <p:sp>
        <p:nvSpPr>
          <p:cNvPr id="10" name="TextBox 9"/>
          <p:cNvSpPr txBox="1"/>
          <p:nvPr/>
        </p:nvSpPr>
        <p:spPr>
          <a:xfrm>
            <a:off x="1382866" y="831720"/>
            <a:ext cx="9560737" cy="583565"/>
          </a:xfrm>
          <a:prstGeom prst="rect">
            <a:avLst/>
          </a:prstGeom>
          <a:noFill/>
        </p:spPr>
        <p:txBody>
          <a:bodyPr wrap="square">
            <a:spAutoFit/>
          </a:bodyPr>
          <a:lstStyle/>
          <a:p>
            <a:pPr algn="ctr" rtl="0">
              <a:spcBef>
                <a:spcPts val="0"/>
              </a:spcBef>
              <a:spcAft>
                <a:spcPts val="0"/>
              </a:spcAft>
            </a:pPr>
            <a:r>
              <a:rPr lang="en-IN" altLang="en-US" sz="3200" dirty="0">
                <a:latin typeface="Times New Roman" panose="02020603050405020304" pitchFamily="18" charset="0"/>
                <a:cs typeface="Times New Roman" panose="02020603050405020304" pitchFamily="18" charset="0"/>
              </a:rPr>
              <a:t>Types of Augumentation used</a:t>
            </a:r>
          </a:p>
        </p:txBody>
      </p:sp>
      <p:pic>
        <p:nvPicPr>
          <p:cNvPr id="5" name="Picture 4" descr="output"/>
          <p:cNvPicPr>
            <a:picLocks noChangeAspect="1"/>
          </p:cNvPicPr>
          <p:nvPr/>
        </p:nvPicPr>
        <p:blipFill>
          <a:blip r:embed="rId3"/>
          <a:srcRect t="10050" r="-2604" b="67226"/>
          <a:stretch>
            <a:fillRect/>
          </a:stretch>
        </p:blipFill>
        <p:spPr>
          <a:xfrm>
            <a:off x="6121400" y="1769110"/>
            <a:ext cx="4908550" cy="3947160"/>
          </a:xfrm>
          <a:prstGeom prst="rect">
            <a:avLst/>
          </a:prstGeom>
        </p:spPr>
      </p:pic>
      <p:pic>
        <p:nvPicPr>
          <p:cNvPr id="7" name="Picture 6" descr="output"/>
          <p:cNvPicPr>
            <a:picLocks noChangeAspect="1"/>
          </p:cNvPicPr>
          <p:nvPr/>
        </p:nvPicPr>
        <p:blipFill>
          <a:blip r:embed="rId3"/>
          <a:srcRect t="32774" r="-2604" b="45065"/>
          <a:stretch>
            <a:fillRect/>
          </a:stretch>
        </p:blipFill>
        <p:spPr>
          <a:xfrm>
            <a:off x="762000" y="1908175"/>
            <a:ext cx="4855845" cy="3808095"/>
          </a:xfrm>
          <a:prstGeom prst="rect">
            <a:avLst/>
          </a:prstGeom>
        </p:spPr>
      </p:pic>
      <p:sp>
        <p:nvSpPr>
          <p:cNvPr id="8" name="Text Box 7"/>
          <p:cNvSpPr txBox="1"/>
          <p:nvPr/>
        </p:nvSpPr>
        <p:spPr>
          <a:xfrm>
            <a:off x="6414135" y="1446530"/>
            <a:ext cx="4064000" cy="368300"/>
          </a:xfrm>
          <a:prstGeom prst="rect">
            <a:avLst/>
          </a:prstGeom>
          <a:noFill/>
        </p:spPr>
        <p:txBody>
          <a:bodyPr wrap="square" rtlCol="0">
            <a:spAutoFit/>
          </a:bodyPr>
          <a:lstStyle/>
          <a:p>
            <a:r>
              <a:rPr lang="en-US"/>
              <a:t>Resize</a:t>
            </a:r>
          </a:p>
        </p:txBody>
      </p:sp>
      <p:sp>
        <p:nvSpPr>
          <p:cNvPr id="9" name="Text Box 8"/>
          <p:cNvSpPr txBox="1"/>
          <p:nvPr/>
        </p:nvSpPr>
        <p:spPr>
          <a:xfrm>
            <a:off x="6414135" y="5809615"/>
            <a:ext cx="4064000" cy="368300"/>
          </a:xfrm>
          <a:prstGeom prst="rect">
            <a:avLst/>
          </a:prstGeom>
          <a:noFill/>
        </p:spPr>
        <p:txBody>
          <a:bodyPr wrap="square" rtlCol="0">
            <a:spAutoFit/>
          </a:bodyPr>
          <a:lstStyle/>
          <a:p>
            <a:r>
              <a:rPr lang="en-US"/>
              <a:t>Horizontal Flip</a:t>
            </a:r>
          </a:p>
        </p:txBody>
      </p:sp>
      <p:sp>
        <p:nvSpPr>
          <p:cNvPr id="11" name="Text Box 10"/>
          <p:cNvSpPr txBox="1"/>
          <p:nvPr/>
        </p:nvSpPr>
        <p:spPr>
          <a:xfrm>
            <a:off x="1098550" y="1446530"/>
            <a:ext cx="4064000" cy="368300"/>
          </a:xfrm>
          <a:prstGeom prst="rect">
            <a:avLst/>
          </a:prstGeom>
          <a:noFill/>
        </p:spPr>
        <p:txBody>
          <a:bodyPr wrap="square" rtlCol="0">
            <a:spAutoFit/>
          </a:bodyPr>
          <a:lstStyle/>
          <a:p>
            <a:r>
              <a:rPr lang="en-US"/>
              <a:t>Vertical Flip</a:t>
            </a:r>
          </a:p>
        </p:txBody>
      </p:sp>
      <p:sp>
        <p:nvSpPr>
          <p:cNvPr id="12" name="Text Box 11"/>
          <p:cNvSpPr txBox="1"/>
          <p:nvPr/>
        </p:nvSpPr>
        <p:spPr>
          <a:xfrm>
            <a:off x="1221740" y="5907405"/>
            <a:ext cx="4064000" cy="368300"/>
          </a:xfrm>
          <a:prstGeom prst="rect">
            <a:avLst/>
          </a:prstGeom>
          <a:noFill/>
        </p:spPr>
        <p:txBody>
          <a:bodyPr wrap="square" rtlCol="0">
            <a:spAutoFit/>
          </a:bodyPr>
          <a:lstStyle/>
          <a:p>
            <a:r>
              <a:rPr lang="en-US"/>
              <a:t>Transpose</a:t>
            </a:r>
          </a:p>
        </p:txBody>
      </p:sp>
      <p:sp>
        <p:nvSpPr>
          <p:cNvPr id="2" name="Slide Number Placeholder 1">
            <a:extLst>
              <a:ext uri="{FF2B5EF4-FFF2-40B4-BE49-F238E27FC236}">
                <a16:creationId xmlns:a16="http://schemas.microsoft.com/office/drawing/2014/main" id="{397792D6-F756-8E2C-6824-A2D08CF0766A}"/>
              </a:ext>
            </a:extLst>
          </p:cNvPr>
          <p:cNvSpPr>
            <a:spLocks noGrp="1"/>
          </p:cNvSpPr>
          <p:nvPr>
            <p:ph type="sldNum" sz="quarter" idx="12"/>
          </p:nvPr>
        </p:nvSpPr>
        <p:spPr/>
        <p:txBody>
          <a:bodyPr/>
          <a:lstStyle/>
          <a:p>
            <a:fld id="{12EC02DA-033E-4E45-979C-FC77C52540B5}" type="slidenum">
              <a:rPr lang="en-IN" smtClean="0"/>
              <a:t>20</a:t>
            </a:fld>
            <a:endParaRPr lang="en-IN" dirty="0"/>
          </a:p>
        </p:txBody>
      </p:sp>
      <p:sp>
        <p:nvSpPr>
          <p:cNvPr id="3" name="Footer Placeholder 2">
            <a:extLst>
              <a:ext uri="{FF2B5EF4-FFF2-40B4-BE49-F238E27FC236}">
                <a16:creationId xmlns:a16="http://schemas.microsoft.com/office/drawing/2014/main" id="{31E068FC-07C4-2A32-CE81-B8F6DC76963B}"/>
              </a:ext>
            </a:extLst>
          </p:cNvPr>
          <p:cNvSpPr>
            <a:spLocks noGrp="1"/>
          </p:cNvSpPr>
          <p:nvPr>
            <p:ph type="ftr" sz="quarter" idx="11"/>
          </p:nvPr>
        </p:nvSpPr>
        <p:spPr/>
        <p:txBody>
          <a:bodyPr/>
          <a:lstStyle/>
          <a:p>
            <a:r>
              <a:rPr lang="en-IN"/>
              <a:t>Team -31</a:t>
            </a:r>
            <a:endParaRPr lang="en-IN"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A31BBE4-53AE-40F2-84F1-85D9D34A1498}" type="datetime1">
              <a:rPr lang="en-IN" smtClean="0"/>
              <a:t>29-10-2024</a:t>
            </a:fld>
            <a:endParaRPr lang="en-IN" dirty="0"/>
          </a:p>
        </p:txBody>
      </p:sp>
      <p:pic>
        <p:nvPicPr>
          <p:cNvPr id="9" name="Content Placeholder 8" descr="output"/>
          <p:cNvPicPr>
            <a:picLocks noGrp="1" noChangeAspect="1"/>
          </p:cNvPicPr>
          <p:nvPr>
            <p:ph sz="half" idx="2"/>
          </p:nvPr>
        </p:nvPicPr>
        <p:blipFill>
          <a:blip r:embed="rId2"/>
          <a:srcRect t="55202" b="22650"/>
          <a:stretch>
            <a:fillRect/>
          </a:stretch>
        </p:blipFill>
        <p:spPr>
          <a:xfrm>
            <a:off x="6201410" y="1146175"/>
            <a:ext cx="4807585" cy="4233545"/>
          </a:xfrm>
          <a:prstGeom prst="rect">
            <a:avLst/>
          </a:prstGeom>
        </p:spPr>
      </p:pic>
      <p:pic>
        <p:nvPicPr>
          <p:cNvPr id="11" name="Content Placeholder 8" descr="output"/>
          <p:cNvPicPr>
            <a:picLocks noChangeAspect="1"/>
          </p:cNvPicPr>
          <p:nvPr/>
        </p:nvPicPr>
        <p:blipFill>
          <a:blip r:embed="rId2"/>
          <a:srcRect t="77350"/>
          <a:stretch>
            <a:fillRect/>
          </a:stretch>
        </p:blipFill>
        <p:spPr>
          <a:xfrm>
            <a:off x="726440" y="1146175"/>
            <a:ext cx="4509770" cy="4260850"/>
          </a:xfrm>
          <a:prstGeom prst="rect">
            <a:avLst/>
          </a:prstGeom>
        </p:spPr>
      </p:pic>
      <p:sp>
        <p:nvSpPr>
          <p:cNvPr id="12" name="Text Box 11"/>
          <p:cNvSpPr txBox="1"/>
          <p:nvPr/>
        </p:nvSpPr>
        <p:spPr>
          <a:xfrm>
            <a:off x="6662420" y="687070"/>
            <a:ext cx="4064000" cy="368300"/>
          </a:xfrm>
          <a:prstGeom prst="rect">
            <a:avLst/>
          </a:prstGeom>
          <a:noFill/>
        </p:spPr>
        <p:txBody>
          <a:bodyPr wrap="square" rtlCol="0">
            <a:spAutoFit/>
          </a:bodyPr>
          <a:lstStyle/>
          <a:p>
            <a:r>
              <a:rPr lang="en-US">
                <a:sym typeface="+mn-ea"/>
              </a:rPr>
              <a:t>Hue Saturation </a:t>
            </a:r>
            <a:endParaRPr lang="en-US"/>
          </a:p>
        </p:txBody>
      </p:sp>
      <p:sp>
        <p:nvSpPr>
          <p:cNvPr id="13" name="Text Box 12"/>
          <p:cNvSpPr txBox="1"/>
          <p:nvPr/>
        </p:nvSpPr>
        <p:spPr>
          <a:xfrm>
            <a:off x="6662420" y="5485765"/>
            <a:ext cx="4064000" cy="368300"/>
          </a:xfrm>
          <a:prstGeom prst="rect">
            <a:avLst/>
          </a:prstGeom>
          <a:noFill/>
        </p:spPr>
        <p:txBody>
          <a:bodyPr wrap="square" rtlCol="0">
            <a:spAutoFit/>
          </a:bodyPr>
          <a:lstStyle/>
          <a:p>
            <a:r>
              <a:rPr lang="en-US">
                <a:sym typeface="+mn-ea"/>
              </a:rPr>
              <a:t>Elastic Transform</a:t>
            </a:r>
            <a:endParaRPr lang="en-US"/>
          </a:p>
        </p:txBody>
      </p:sp>
      <p:sp>
        <p:nvSpPr>
          <p:cNvPr id="14" name="Text Box 13"/>
          <p:cNvSpPr txBox="1"/>
          <p:nvPr/>
        </p:nvSpPr>
        <p:spPr>
          <a:xfrm>
            <a:off x="1112520" y="687070"/>
            <a:ext cx="4064000" cy="368300"/>
          </a:xfrm>
          <a:prstGeom prst="rect">
            <a:avLst/>
          </a:prstGeom>
          <a:noFill/>
        </p:spPr>
        <p:txBody>
          <a:bodyPr wrap="square" rtlCol="0">
            <a:spAutoFit/>
          </a:bodyPr>
          <a:lstStyle/>
          <a:p>
            <a:r>
              <a:rPr lang="en-US">
                <a:sym typeface="+mn-ea"/>
              </a:rPr>
              <a:t>Optical Distortion</a:t>
            </a:r>
            <a:endParaRPr lang="en-US"/>
          </a:p>
        </p:txBody>
      </p:sp>
      <p:sp>
        <p:nvSpPr>
          <p:cNvPr id="15" name="Text Box 14"/>
          <p:cNvSpPr txBox="1"/>
          <p:nvPr/>
        </p:nvSpPr>
        <p:spPr>
          <a:xfrm>
            <a:off x="949325" y="5630545"/>
            <a:ext cx="4064000" cy="368300"/>
          </a:xfrm>
          <a:prstGeom prst="rect">
            <a:avLst/>
          </a:prstGeom>
          <a:noFill/>
        </p:spPr>
        <p:txBody>
          <a:bodyPr wrap="square" rtlCol="0">
            <a:spAutoFit/>
          </a:bodyPr>
          <a:lstStyle/>
          <a:p>
            <a:r>
              <a:rPr lang="en-US">
                <a:sym typeface="+mn-ea"/>
              </a:rPr>
              <a:t>Random Brightness</a:t>
            </a:r>
            <a:r>
              <a:rPr lang="en-IN" altLang="en-US">
                <a:sym typeface="+mn-ea"/>
              </a:rPr>
              <a:t> </a:t>
            </a:r>
            <a:r>
              <a:rPr lang="en-US">
                <a:sym typeface="+mn-ea"/>
              </a:rPr>
              <a:t>Contrast</a:t>
            </a:r>
            <a:endParaRPr lang="en-IN" altLang="en-US">
              <a:sym typeface="+mn-ea"/>
            </a:endParaRPr>
          </a:p>
        </p:txBody>
      </p:sp>
      <p:sp>
        <p:nvSpPr>
          <p:cNvPr id="17" name="Rectangle: Rounded Corners 3"/>
          <p:cNvSpPr/>
          <p:nvPr/>
        </p:nvSpPr>
        <p:spPr>
          <a:xfrm>
            <a:off x="555812" y="645497"/>
            <a:ext cx="11214847" cy="5710518"/>
          </a:xfrm>
          <a:prstGeom prst="roundRect">
            <a:avLst/>
          </a:prstGeom>
          <a:noFill/>
          <a:ln w="38100">
            <a:solidFill>
              <a:schemeClr val="tx2">
                <a:lumMod val="60000"/>
                <a:lumOff val="4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IN" dirty="0"/>
          </a:p>
        </p:txBody>
      </p:sp>
      <p:pic>
        <p:nvPicPr>
          <p:cNvPr id="1026" name="Picture 2" descr="Amrita Vishwa Vidyapeetham, Coimbatore: Courses, Fees ..."/>
          <p:cNvPicPr>
            <a:picLocks noChangeAspect="1" noChangeArrowheads="1"/>
          </p:cNvPicPr>
          <p:nvPr/>
        </p:nvPicPr>
        <p:blipFill>
          <a:blip r:embed="rId3"/>
          <a:srcRect/>
          <a:stretch>
            <a:fillRect/>
          </a:stretch>
        </p:blipFill>
        <p:spPr bwMode="auto">
          <a:xfrm>
            <a:off x="31750" y="25400"/>
            <a:ext cx="776605" cy="758825"/>
          </a:xfrm>
          <a:prstGeom prst="rect">
            <a:avLst/>
          </a:prstGeom>
          <a:noFill/>
        </p:spPr>
      </p:pic>
      <p:sp>
        <p:nvSpPr>
          <p:cNvPr id="2" name="Slide Number Placeholder 1">
            <a:extLst>
              <a:ext uri="{FF2B5EF4-FFF2-40B4-BE49-F238E27FC236}">
                <a16:creationId xmlns:a16="http://schemas.microsoft.com/office/drawing/2014/main" id="{7179F6A8-2D1E-F2B8-00AA-6FC111DD9C26}"/>
              </a:ext>
            </a:extLst>
          </p:cNvPr>
          <p:cNvSpPr>
            <a:spLocks noGrp="1"/>
          </p:cNvSpPr>
          <p:nvPr>
            <p:ph type="sldNum" sz="quarter" idx="12"/>
          </p:nvPr>
        </p:nvSpPr>
        <p:spPr/>
        <p:txBody>
          <a:bodyPr/>
          <a:lstStyle/>
          <a:p>
            <a:fld id="{12EC02DA-033E-4E45-979C-FC77C52540B5}" type="slidenum">
              <a:rPr lang="en-IN" smtClean="0"/>
              <a:t>21</a:t>
            </a:fld>
            <a:endParaRPr lang="en-IN" dirty="0"/>
          </a:p>
        </p:txBody>
      </p:sp>
      <p:sp>
        <p:nvSpPr>
          <p:cNvPr id="3" name="Footer Placeholder 2">
            <a:extLst>
              <a:ext uri="{FF2B5EF4-FFF2-40B4-BE49-F238E27FC236}">
                <a16:creationId xmlns:a16="http://schemas.microsoft.com/office/drawing/2014/main" id="{31138F59-BF65-2B94-A747-9576D876AE4E}"/>
              </a:ext>
            </a:extLst>
          </p:cNvPr>
          <p:cNvSpPr>
            <a:spLocks noGrp="1"/>
          </p:cNvSpPr>
          <p:nvPr>
            <p:ph type="ftr" sz="quarter" idx="11"/>
          </p:nvPr>
        </p:nvSpPr>
        <p:spPr/>
        <p:txBody>
          <a:bodyPr/>
          <a:lstStyle/>
          <a:p>
            <a:r>
              <a:rPr lang="en-IN"/>
              <a:t>Team -31</a:t>
            </a:r>
            <a:endParaRPr lang="en-IN"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02F739-2797-4941-02E1-218696B81563}"/>
              </a:ext>
            </a:extLst>
          </p:cNvPr>
          <p:cNvSpPr>
            <a:spLocks noGrp="1"/>
          </p:cNvSpPr>
          <p:nvPr>
            <p:ph type="title"/>
          </p:nvPr>
        </p:nvSpPr>
        <p:spPr>
          <a:xfrm>
            <a:off x="3624140" y="947929"/>
            <a:ext cx="4293124" cy="1325563"/>
          </a:xfrm>
        </p:spPr>
        <p:txBody>
          <a:bodyPr>
            <a:normAutofit/>
          </a:bodyPr>
          <a:lstStyle/>
          <a:p>
            <a:pPr algn="ctr"/>
            <a:r>
              <a:rPr lang="en-US" sz="3200" dirty="0">
                <a:latin typeface="Times New Roman" panose="02020603050405020304" pitchFamily="18" charset="0"/>
                <a:cs typeface="Times New Roman" panose="02020603050405020304" pitchFamily="18" charset="0"/>
              </a:rPr>
              <a:t>Model Used: U-NET</a:t>
            </a:r>
            <a:endParaRPr lang="en-IN" sz="3200" dirty="0">
              <a:latin typeface="Times New Roman" panose="02020603050405020304" pitchFamily="18" charset="0"/>
              <a:cs typeface="Times New Roman" panose="02020603050405020304" pitchFamily="18" charset="0"/>
            </a:endParaRPr>
          </a:p>
        </p:txBody>
      </p:sp>
      <p:sp>
        <p:nvSpPr>
          <p:cNvPr id="4" name="Rectangle: Rounded Corners 3">
            <a:extLst>
              <a:ext uri="{FF2B5EF4-FFF2-40B4-BE49-F238E27FC236}">
                <a16:creationId xmlns:a16="http://schemas.microsoft.com/office/drawing/2014/main" id="{D4ECAB3C-8E18-868B-2201-E7B17781FD86}"/>
              </a:ext>
            </a:extLst>
          </p:cNvPr>
          <p:cNvSpPr/>
          <p:nvPr/>
        </p:nvSpPr>
        <p:spPr>
          <a:xfrm>
            <a:off x="555812" y="645497"/>
            <a:ext cx="11214847" cy="5710518"/>
          </a:xfrm>
          <a:prstGeom prst="roundRect">
            <a:avLst/>
          </a:prstGeom>
          <a:noFill/>
          <a:ln w="38100">
            <a:solidFill>
              <a:schemeClr val="tx2">
                <a:lumMod val="60000"/>
                <a:lumOff val="4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IN" dirty="0"/>
          </a:p>
        </p:txBody>
      </p:sp>
      <p:pic>
        <p:nvPicPr>
          <p:cNvPr id="6" name="Picture 2" descr="Amrita Vishwa Vidyapeetham, Coimbatore: Courses, Fees ...">
            <a:extLst>
              <a:ext uri="{FF2B5EF4-FFF2-40B4-BE49-F238E27FC236}">
                <a16:creationId xmlns:a16="http://schemas.microsoft.com/office/drawing/2014/main" id="{31C87034-C00A-F628-A60B-3010D753F803}"/>
              </a:ext>
            </a:extLst>
          </p:cNvPr>
          <p:cNvPicPr>
            <a:picLocks noChangeAspect="1" noChangeArrowheads="1"/>
          </p:cNvPicPr>
          <p:nvPr/>
        </p:nvPicPr>
        <p:blipFill>
          <a:blip r:embed="rId2"/>
          <a:srcRect/>
          <a:stretch>
            <a:fillRect/>
          </a:stretch>
        </p:blipFill>
        <p:spPr bwMode="auto">
          <a:xfrm>
            <a:off x="31750" y="25400"/>
            <a:ext cx="776605" cy="758825"/>
          </a:xfrm>
          <a:prstGeom prst="rect">
            <a:avLst/>
          </a:prstGeom>
          <a:noFill/>
        </p:spPr>
      </p:pic>
      <p:sp>
        <p:nvSpPr>
          <p:cNvPr id="10" name="TextBox 9">
            <a:extLst>
              <a:ext uri="{FF2B5EF4-FFF2-40B4-BE49-F238E27FC236}">
                <a16:creationId xmlns:a16="http://schemas.microsoft.com/office/drawing/2014/main" id="{CC26DEB3-2EF1-111B-BD0A-4B788D46FA0E}"/>
              </a:ext>
            </a:extLst>
          </p:cNvPr>
          <p:cNvSpPr txBox="1"/>
          <p:nvPr/>
        </p:nvSpPr>
        <p:spPr>
          <a:xfrm>
            <a:off x="884255" y="2158045"/>
            <a:ext cx="3299471" cy="3693319"/>
          </a:xfrm>
          <a:prstGeom prst="rect">
            <a:avLst/>
          </a:prstGeom>
          <a:noFill/>
        </p:spPr>
        <p:txBody>
          <a:bodyPr wrap="square" rtlCol="0">
            <a:spAutoFit/>
          </a:bodyPr>
          <a:lstStyle/>
          <a:p>
            <a:pPr>
              <a:buFont typeface="Arial" panose="020B0604020202020204" pitchFamily="34" charset="0"/>
              <a:buChar char="•"/>
            </a:pPr>
            <a:r>
              <a:rPr lang="en-US" b="1" dirty="0"/>
              <a:t>Purpose</a:t>
            </a:r>
            <a:r>
              <a:rPr lang="en-US" dirty="0"/>
              <a:t>: U-Net is used for </a:t>
            </a:r>
            <a:r>
              <a:rPr lang="en-US" b="1" dirty="0"/>
              <a:t>image segmentation</a:t>
            </a:r>
            <a:r>
              <a:rPr lang="en-US" dirty="0"/>
              <a:t>, where each pixel is labeled, making it ideal for detailed tasks like image analysis.</a:t>
            </a:r>
          </a:p>
          <a:p>
            <a:pPr>
              <a:buFont typeface="Arial" panose="020B0604020202020204" pitchFamily="34" charset="0"/>
              <a:buChar char="•"/>
            </a:pPr>
            <a:endParaRPr lang="en-US" dirty="0"/>
          </a:p>
          <a:p>
            <a:pPr>
              <a:buFont typeface="Arial" panose="020B0604020202020204" pitchFamily="34" charset="0"/>
              <a:buChar char="•"/>
            </a:pPr>
            <a:r>
              <a:rPr lang="en-US" b="1" dirty="0"/>
              <a:t>U-Shaped Architecture</a:t>
            </a:r>
            <a:r>
              <a:rPr lang="en-US" dirty="0"/>
              <a:t>: The model has an </a:t>
            </a:r>
            <a:r>
              <a:rPr lang="en-US" b="1" dirty="0"/>
              <a:t>encoder</a:t>
            </a:r>
            <a:r>
              <a:rPr lang="en-US" dirty="0"/>
              <a:t> (</a:t>
            </a:r>
            <a:r>
              <a:rPr lang="en-US" dirty="0" err="1"/>
              <a:t>downsampling</a:t>
            </a:r>
            <a:r>
              <a:rPr lang="en-US" dirty="0"/>
              <a:t>) to capture important features and a </a:t>
            </a:r>
            <a:r>
              <a:rPr lang="en-US" b="1" dirty="0"/>
              <a:t>decoder</a:t>
            </a:r>
            <a:r>
              <a:rPr lang="en-US" dirty="0"/>
              <a:t> (</a:t>
            </a:r>
            <a:r>
              <a:rPr lang="en-US" dirty="0" err="1"/>
              <a:t>upsampling</a:t>
            </a:r>
            <a:r>
              <a:rPr lang="en-US" dirty="0"/>
              <a:t>) to reconstruct the segmented image.</a:t>
            </a:r>
          </a:p>
        </p:txBody>
      </p:sp>
      <p:pic>
        <p:nvPicPr>
          <p:cNvPr id="3076" name="Picture 4" descr="a Normal image, b segmented image | Download Scientific Diagram">
            <a:extLst>
              <a:ext uri="{FF2B5EF4-FFF2-40B4-BE49-F238E27FC236}">
                <a16:creationId xmlns:a16="http://schemas.microsoft.com/office/drawing/2014/main" id="{6ED21D92-13C2-F819-1116-B7AF023F9D4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18" t="172" r="51176" b="9177"/>
          <a:stretch/>
        </p:blipFill>
        <p:spPr bwMode="auto">
          <a:xfrm>
            <a:off x="4183727" y="2489152"/>
            <a:ext cx="2278490" cy="226966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a Normal image, b segmented image | Download Scientific Diagram">
            <a:extLst>
              <a:ext uri="{FF2B5EF4-FFF2-40B4-BE49-F238E27FC236}">
                <a16:creationId xmlns:a16="http://schemas.microsoft.com/office/drawing/2014/main" id="{D11238CB-F701-8991-1FD1-6D49BD9D7F2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0858" b="9350"/>
          <a:stretch/>
        </p:blipFill>
        <p:spPr bwMode="auto">
          <a:xfrm>
            <a:off x="9161064" y="2489151"/>
            <a:ext cx="2278491" cy="2269662"/>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Rounded Corners 12">
            <a:extLst>
              <a:ext uri="{FF2B5EF4-FFF2-40B4-BE49-F238E27FC236}">
                <a16:creationId xmlns:a16="http://schemas.microsoft.com/office/drawing/2014/main" id="{256423FF-6C80-93E5-D1BF-45DE8CE28315}"/>
              </a:ext>
            </a:extLst>
          </p:cNvPr>
          <p:cNvSpPr/>
          <p:nvPr/>
        </p:nvSpPr>
        <p:spPr>
          <a:xfrm>
            <a:off x="7296550" y="3264381"/>
            <a:ext cx="1030181" cy="74032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U-NET</a:t>
            </a:r>
            <a:endParaRPr lang="en-IN" dirty="0"/>
          </a:p>
        </p:txBody>
      </p:sp>
      <p:cxnSp>
        <p:nvCxnSpPr>
          <p:cNvPr id="15" name="Straight Arrow Connector 14">
            <a:extLst>
              <a:ext uri="{FF2B5EF4-FFF2-40B4-BE49-F238E27FC236}">
                <a16:creationId xmlns:a16="http://schemas.microsoft.com/office/drawing/2014/main" id="{7BBD2E39-069E-37F3-D00C-E127BC1580CD}"/>
              </a:ext>
            </a:extLst>
          </p:cNvPr>
          <p:cNvCxnSpPr>
            <a:stCxn id="3076" idx="3"/>
            <a:endCxn id="13" idx="1"/>
          </p:cNvCxnSpPr>
          <p:nvPr/>
        </p:nvCxnSpPr>
        <p:spPr>
          <a:xfrm>
            <a:off x="6462217" y="3623983"/>
            <a:ext cx="834333" cy="105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02B3FB89-45CE-4FB0-72F6-BF6B0E3D9DC0}"/>
              </a:ext>
            </a:extLst>
          </p:cNvPr>
          <p:cNvCxnSpPr>
            <a:stCxn id="13" idx="3"/>
            <a:endCxn id="11" idx="1"/>
          </p:cNvCxnSpPr>
          <p:nvPr/>
        </p:nvCxnSpPr>
        <p:spPr>
          <a:xfrm flipV="1">
            <a:off x="8326731" y="3623982"/>
            <a:ext cx="834333" cy="105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Date Placeholder 20">
            <a:extLst>
              <a:ext uri="{FF2B5EF4-FFF2-40B4-BE49-F238E27FC236}">
                <a16:creationId xmlns:a16="http://schemas.microsoft.com/office/drawing/2014/main" id="{21B45BC7-7A62-03A0-1C3C-15E496547B01}"/>
              </a:ext>
            </a:extLst>
          </p:cNvPr>
          <p:cNvSpPr>
            <a:spLocks noGrp="1"/>
          </p:cNvSpPr>
          <p:nvPr>
            <p:ph type="dt" sz="half" idx="10"/>
          </p:nvPr>
        </p:nvSpPr>
        <p:spPr/>
        <p:txBody>
          <a:bodyPr/>
          <a:lstStyle/>
          <a:p>
            <a:fld id="{BA13649B-F7E2-40E7-84DB-F74B0479E718}" type="datetime1">
              <a:rPr lang="en-IN" smtClean="0"/>
              <a:t>29-10-2024</a:t>
            </a:fld>
            <a:endParaRPr lang="en-IN"/>
          </a:p>
        </p:txBody>
      </p:sp>
      <p:sp>
        <p:nvSpPr>
          <p:cNvPr id="22" name="Footer Placeholder 21">
            <a:extLst>
              <a:ext uri="{FF2B5EF4-FFF2-40B4-BE49-F238E27FC236}">
                <a16:creationId xmlns:a16="http://schemas.microsoft.com/office/drawing/2014/main" id="{C928964B-16B1-7088-215D-B258E42583E1}"/>
              </a:ext>
            </a:extLst>
          </p:cNvPr>
          <p:cNvSpPr>
            <a:spLocks noGrp="1"/>
          </p:cNvSpPr>
          <p:nvPr>
            <p:ph type="ftr" sz="quarter" idx="11"/>
          </p:nvPr>
        </p:nvSpPr>
        <p:spPr/>
        <p:txBody>
          <a:bodyPr/>
          <a:lstStyle/>
          <a:p>
            <a:r>
              <a:rPr lang="en-IN"/>
              <a:t>Team -31</a:t>
            </a:r>
          </a:p>
        </p:txBody>
      </p:sp>
      <p:sp>
        <p:nvSpPr>
          <p:cNvPr id="23" name="Slide Number Placeholder 22">
            <a:extLst>
              <a:ext uri="{FF2B5EF4-FFF2-40B4-BE49-F238E27FC236}">
                <a16:creationId xmlns:a16="http://schemas.microsoft.com/office/drawing/2014/main" id="{17D814E8-4662-4BEA-04D7-D8B29B29141E}"/>
              </a:ext>
            </a:extLst>
          </p:cNvPr>
          <p:cNvSpPr>
            <a:spLocks noGrp="1"/>
          </p:cNvSpPr>
          <p:nvPr>
            <p:ph type="sldNum" sz="quarter" idx="12"/>
          </p:nvPr>
        </p:nvSpPr>
        <p:spPr/>
        <p:txBody>
          <a:bodyPr/>
          <a:lstStyle/>
          <a:p>
            <a:fld id="{1113908F-5740-416D-8FC3-9F516B092C81}" type="slidenum">
              <a:rPr lang="en-IN" smtClean="0"/>
              <a:t>22</a:t>
            </a:fld>
            <a:endParaRPr lang="en-IN"/>
          </a:p>
        </p:txBody>
      </p:sp>
    </p:spTree>
    <p:extLst>
      <p:ext uri="{BB962C8B-B14F-4D97-AF65-F5344CB8AC3E}">
        <p14:creationId xmlns:p14="http://schemas.microsoft.com/office/powerpoint/2010/main" val="33670524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Rounded Corners 3"/>
          <p:cNvSpPr/>
          <p:nvPr/>
        </p:nvSpPr>
        <p:spPr>
          <a:xfrm>
            <a:off x="555812" y="645497"/>
            <a:ext cx="11214847" cy="5710518"/>
          </a:xfrm>
          <a:prstGeom prst="roundRect">
            <a:avLst/>
          </a:prstGeom>
          <a:noFill/>
          <a:ln w="38100">
            <a:solidFill>
              <a:schemeClr val="tx2">
                <a:lumMod val="60000"/>
                <a:lumOff val="4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IN" dirty="0"/>
          </a:p>
        </p:txBody>
      </p:sp>
      <p:pic>
        <p:nvPicPr>
          <p:cNvPr id="1026" name="Picture 2" descr="Amrita Vishwa Vidyapeetham, Coimbatore: Courses, Fees ..."/>
          <p:cNvPicPr>
            <a:picLocks noChangeAspect="1" noChangeArrowheads="1"/>
          </p:cNvPicPr>
          <p:nvPr/>
        </p:nvPicPr>
        <p:blipFill>
          <a:blip r:embed="rId2"/>
          <a:srcRect/>
          <a:stretch>
            <a:fillRect/>
          </a:stretch>
        </p:blipFill>
        <p:spPr bwMode="auto">
          <a:xfrm>
            <a:off x="31750" y="25400"/>
            <a:ext cx="776605" cy="758825"/>
          </a:xfrm>
          <a:prstGeom prst="rect">
            <a:avLst/>
          </a:prstGeom>
          <a:noFill/>
        </p:spPr>
      </p:pic>
      <p:sp>
        <p:nvSpPr>
          <p:cNvPr id="10" name="TextBox 9"/>
          <p:cNvSpPr txBox="1"/>
          <p:nvPr/>
        </p:nvSpPr>
        <p:spPr>
          <a:xfrm>
            <a:off x="1382866" y="838705"/>
            <a:ext cx="9560737" cy="583565"/>
          </a:xfrm>
          <a:prstGeom prst="rect">
            <a:avLst/>
          </a:prstGeom>
          <a:noFill/>
        </p:spPr>
        <p:txBody>
          <a:bodyPr wrap="square">
            <a:spAutoFit/>
          </a:bodyPr>
          <a:lstStyle/>
          <a:p>
            <a:pPr algn="ctr" rtl="0">
              <a:spcBef>
                <a:spcPts val="0"/>
              </a:spcBef>
              <a:spcAft>
                <a:spcPts val="0"/>
              </a:spcAft>
            </a:pPr>
            <a:r>
              <a:rPr lang="en-IN" altLang="en-US" sz="3200" dirty="0">
                <a:latin typeface="Times New Roman" panose="02020603050405020304" pitchFamily="18" charset="0"/>
                <a:cs typeface="Times New Roman" panose="02020603050405020304" pitchFamily="18" charset="0"/>
              </a:rPr>
              <a:t>Model Summary</a:t>
            </a:r>
          </a:p>
        </p:txBody>
      </p:sp>
      <p:pic>
        <p:nvPicPr>
          <p:cNvPr id="12" name="Content Placeholder 11"/>
          <p:cNvPicPr>
            <a:picLocks noGrp="1" noChangeAspect="1"/>
          </p:cNvPicPr>
          <p:nvPr>
            <p:ph sz="half" idx="2"/>
          </p:nvPr>
        </p:nvPicPr>
        <p:blipFill>
          <a:blip r:embed="rId3"/>
          <a:stretch>
            <a:fillRect/>
          </a:stretch>
        </p:blipFill>
        <p:spPr>
          <a:xfrm>
            <a:off x="2918460" y="1537970"/>
            <a:ext cx="6489065" cy="4452620"/>
          </a:xfrm>
          <a:prstGeom prst="rect">
            <a:avLst/>
          </a:prstGeom>
        </p:spPr>
      </p:pic>
      <p:sp>
        <p:nvSpPr>
          <p:cNvPr id="2" name="Date Placeholder 1">
            <a:extLst>
              <a:ext uri="{FF2B5EF4-FFF2-40B4-BE49-F238E27FC236}">
                <a16:creationId xmlns:a16="http://schemas.microsoft.com/office/drawing/2014/main" id="{67280C59-570E-63D3-06D4-0FE115B4A7A5}"/>
              </a:ext>
            </a:extLst>
          </p:cNvPr>
          <p:cNvSpPr>
            <a:spLocks noGrp="1"/>
          </p:cNvSpPr>
          <p:nvPr>
            <p:ph type="dt" sz="half" idx="10"/>
          </p:nvPr>
        </p:nvSpPr>
        <p:spPr/>
        <p:txBody>
          <a:bodyPr/>
          <a:lstStyle/>
          <a:p>
            <a:fld id="{C16D38F7-7B37-4105-8986-4460D77C7717}" type="datetime1">
              <a:rPr lang="en-IN" smtClean="0"/>
              <a:t>29-10-2024</a:t>
            </a:fld>
            <a:endParaRPr lang="en-IN"/>
          </a:p>
        </p:txBody>
      </p:sp>
      <p:sp>
        <p:nvSpPr>
          <p:cNvPr id="3" name="Footer Placeholder 2">
            <a:extLst>
              <a:ext uri="{FF2B5EF4-FFF2-40B4-BE49-F238E27FC236}">
                <a16:creationId xmlns:a16="http://schemas.microsoft.com/office/drawing/2014/main" id="{15B28F62-BDBA-5AC6-0F72-FB4754214031}"/>
              </a:ext>
            </a:extLst>
          </p:cNvPr>
          <p:cNvSpPr>
            <a:spLocks noGrp="1"/>
          </p:cNvSpPr>
          <p:nvPr>
            <p:ph type="ftr" sz="quarter" idx="11"/>
          </p:nvPr>
        </p:nvSpPr>
        <p:spPr/>
        <p:txBody>
          <a:bodyPr/>
          <a:lstStyle/>
          <a:p>
            <a:r>
              <a:rPr lang="en-IN"/>
              <a:t>Team -31</a:t>
            </a:r>
          </a:p>
        </p:txBody>
      </p:sp>
      <p:sp>
        <p:nvSpPr>
          <p:cNvPr id="4" name="Slide Number Placeholder 3">
            <a:extLst>
              <a:ext uri="{FF2B5EF4-FFF2-40B4-BE49-F238E27FC236}">
                <a16:creationId xmlns:a16="http://schemas.microsoft.com/office/drawing/2014/main" id="{888ED5CD-96BF-BE34-6A30-F12CC3D33890}"/>
              </a:ext>
            </a:extLst>
          </p:cNvPr>
          <p:cNvSpPr>
            <a:spLocks noGrp="1"/>
          </p:cNvSpPr>
          <p:nvPr>
            <p:ph type="sldNum" sz="quarter" idx="12"/>
          </p:nvPr>
        </p:nvSpPr>
        <p:spPr/>
        <p:txBody>
          <a:bodyPr/>
          <a:lstStyle/>
          <a:p>
            <a:fld id="{1AE95ADE-E3AE-46D8-B752-ABF6645AD716}" type="slidenum">
              <a:rPr lang="en-IN" smtClean="0"/>
              <a:t>23</a:t>
            </a:fld>
            <a:endParaRPr lang="en-IN"/>
          </a:p>
        </p:txBody>
      </p:sp>
    </p:spTree>
    <p:extLst>
      <p:ext uri="{BB962C8B-B14F-4D97-AF65-F5344CB8AC3E}">
        <p14:creationId xmlns:p14="http://schemas.microsoft.com/office/powerpoint/2010/main" val="36983088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Rounded Corners 3"/>
          <p:cNvSpPr/>
          <p:nvPr/>
        </p:nvSpPr>
        <p:spPr>
          <a:xfrm>
            <a:off x="555812" y="645497"/>
            <a:ext cx="11214847" cy="5710518"/>
          </a:xfrm>
          <a:prstGeom prst="roundRect">
            <a:avLst/>
          </a:prstGeom>
          <a:noFill/>
          <a:ln w="38100">
            <a:solidFill>
              <a:schemeClr val="tx2">
                <a:lumMod val="60000"/>
                <a:lumOff val="4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IN" dirty="0"/>
          </a:p>
        </p:txBody>
      </p:sp>
      <p:pic>
        <p:nvPicPr>
          <p:cNvPr id="1026" name="Picture 2" descr="Amrita Vishwa Vidyapeetham, Coimbatore: Courses, Fees ..."/>
          <p:cNvPicPr>
            <a:picLocks noChangeAspect="1" noChangeArrowheads="1"/>
          </p:cNvPicPr>
          <p:nvPr/>
        </p:nvPicPr>
        <p:blipFill>
          <a:blip r:embed="rId2"/>
          <a:srcRect/>
          <a:stretch>
            <a:fillRect/>
          </a:stretch>
        </p:blipFill>
        <p:spPr bwMode="auto">
          <a:xfrm>
            <a:off x="31750" y="25400"/>
            <a:ext cx="776605" cy="758825"/>
          </a:xfrm>
          <a:prstGeom prst="rect">
            <a:avLst/>
          </a:prstGeom>
          <a:noFill/>
        </p:spPr>
      </p:pic>
      <p:sp>
        <p:nvSpPr>
          <p:cNvPr id="10" name="TextBox 9"/>
          <p:cNvSpPr txBox="1"/>
          <p:nvPr/>
        </p:nvSpPr>
        <p:spPr>
          <a:xfrm>
            <a:off x="1382866" y="838705"/>
            <a:ext cx="9560737" cy="583565"/>
          </a:xfrm>
          <a:prstGeom prst="rect">
            <a:avLst/>
          </a:prstGeom>
          <a:noFill/>
        </p:spPr>
        <p:txBody>
          <a:bodyPr wrap="square">
            <a:spAutoFit/>
          </a:bodyPr>
          <a:lstStyle/>
          <a:p>
            <a:pPr algn="ctr" rtl="0">
              <a:spcBef>
                <a:spcPts val="0"/>
              </a:spcBef>
              <a:spcAft>
                <a:spcPts val="0"/>
              </a:spcAft>
            </a:pPr>
            <a:r>
              <a:rPr lang="en-IN" altLang="en-US" sz="3200" dirty="0">
                <a:latin typeface="Times New Roman" panose="02020603050405020304" pitchFamily="18" charset="0"/>
                <a:cs typeface="Times New Roman" panose="02020603050405020304" pitchFamily="18" charset="0"/>
              </a:rPr>
              <a:t>Encoder-Decoder Structure</a:t>
            </a:r>
          </a:p>
        </p:txBody>
      </p:sp>
      <p:sp>
        <p:nvSpPr>
          <p:cNvPr id="4" name="Text Box 3"/>
          <p:cNvSpPr txBox="1"/>
          <p:nvPr/>
        </p:nvSpPr>
        <p:spPr>
          <a:xfrm>
            <a:off x="715645" y="1866265"/>
            <a:ext cx="4672965" cy="3733165"/>
          </a:xfrm>
          <a:prstGeom prst="rect">
            <a:avLst/>
          </a:prstGeom>
          <a:noFill/>
        </p:spPr>
        <p:txBody>
          <a:bodyPr wrap="square" rtlCol="0">
            <a:noAutofit/>
          </a:bodyPr>
          <a:lstStyle/>
          <a:p>
            <a:pPr marL="285750" indent="-285750">
              <a:buFont typeface="Arial" panose="020B0604020202020204" pitchFamily="34" charset="0"/>
              <a:buChar char="•"/>
            </a:pPr>
            <a:r>
              <a:rPr sz="1600" b="1"/>
              <a:t>Input Layer:</a:t>
            </a:r>
            <a:r>
              <a:rPr sz="1600"/>
              <a:t>Accepts images of size 512 x 512 with 3 channels (RGB).</a:t>
            </a:r>
          </a:p>
          <a:p>
            <a:pPr marL="285750" indent="-285750">
              <a:buFont typeface="Arial" panose="020B0604020202020204" pitchFamily="34" charset="0"/>
              <a:buChar char="•"/>
            </a:pPr>
            <a:r>
              <a:rPr sz="1600" b="1"/>
              <a:t>Convolutional Layers:</a:t>
            </a:r>
            <a:r>
              <a:rPr sz="1600"/>
              <a:t>Stacked Conv2D layers with 16 filters in the initial layer.Each Conv2D layer extracts features with a 3x3 kernel size, helping to capture fine details.</a:t>
            </a:r>
          </a:p>
          <a:p>
            <a:pPr marL="285750" indent="-285750">
              <a:buFont typeface="Arial" panose="020B0604020202020204" pitchFamily="34" charset="0"/>
              <a:buChar char="•"/>
            </a:pPr>
            <a:r>
              <a:rPr sz="1600" b="1"/>
              <a:t>Batch Normalization:</a:t>
            </a:r>
            <a:r>
              <a:rPr sz="1600"/>
              <a:t>Standardizes layer outputs to improve training stability and model convergence.</a:t>
            </a:r>
          </a:p>
          <a:p>
            <a:pPr marL="285750" indent="-285750">
              <a:buFont typeface="Arial" panose="020B0604020202020204" pitchFamily="34" charset="0"/>
              <a:buChar char="•"/>
            </a:pPr>
            <a:r>
              <a:rPr sz="1600" b="1"/>
              <a:t>Activation Layers:</a:t>
            </a:r>
            <a:r>
              <a:rPr sz="1600"/>
              <a:t>ReLU Activation adds non-linearity, allowing the model to learn complex patterns.</a:t>
            </a:r>
          </a:p>
          <a:p>
            <a:pPr marL="285750" indent="-285750">
              <a:buFont typeface="Arial" panose="020B0604020202020204" pitchFamily="34" charset="0"/>
              <a:buChar char="•"/>
            </a:pPr>
            <a:r>
              <a:rPr sz="1600" b="1"/>
              <a:t>Pooling Layer:</a:t>
            </a:r>
            <a:r>
              <a:rPr sz="1600"/>
              <a:t>MaxPooling downsamples the feature maps to reduce dimensionality, capturing only the most important features.</a:t>
            </a:r>
          </a:p>
          <a:p>
            <a:pPr marL="285750" indent="-285750">
              <a:buFont typeface="Arial" panose="020B0604020202020204" pitchFamily="34" charset="0"/>
              <a:buChar char="•"/>
            </a:pPr>
            <a:r>
              <a:rPr sz="1600" b="1"/>
              <a:t>Dropout Layer:</a:t>
            </a:r>
            <a:r>
              <a:rPr sz="1600"/>
              <a:t>Randomly deactivates neurons during training to prevent overfitting and improve generalization.</a:t>
            </a:r>
          </a:p>
        </p:txBody>
      </p:sp>
      <p:pic>
        <p:nvPicPr>
          <p:cNvPr id="5" name="Content Placeholder 4"/>
          <p:cNvPicPr>
            <a:picLocks noGrp="1" noChangeAspect="1"/>
          </p:cNvPicPr>
          <p:nvPr>
            <p:ph idx="1"/>
          </p:nvPr>
        </p:nvPicPr>
        <p:blipFill>
          <a:blip r:embed="rId3"/>
          <a:stretch>
            <a:fillRect/>
          </a:stretch>
        </p:blipFill>
        <p:spPr>
          <a:xfrm>
            <a:off x="5646420" y="1939290"/>
            <a:ext cx="5995035" cy="3412490"/>
          </a:xfrm>
          <a:prstGeom prst="rect">
            <a:avLst/>
          </a:prstGeom>
        </p:spPr>
      </p:pic>
      <p:sp>
        <p:nvSpPr>
          <p:cNvPr id="2" name="Date Placeholder 1">
            <a:extLst>
              <a:ext uri="{FF2B5EF4-FFF2-40B4-BE49-F238E27FC236}">
                <a16:creationId xmlns:a16="http://schemas.microsoft.com/office/drawing/2014/main" id="{F5A5E66F-1EAA-C9FB-A9D0-EDFCD02E980D}"/>
              </a:ext>
            </a:extLst>
          </p:cNvPr>
          <p:cNvSpPr>
            <a:spLocks noGrp="1"/>
          </p:cNvSpPr>
          <p:nvPr>
            <p:ph type="dt" sz="half" idx="10"/>
          </p:nvPr>
        </p:nvSpPr>
        <p:spPr/>
        <p:txBody>
          <a:bodyPr/>
          <a:lstStyle/>
          <a:p>
            <a:fld id="{438ADE46-A202-457D-9293-E0B6507CCBEF}" type="datetime1">
              <a:rPr lang="en-IN" smtClean="0"/>
              <a:t>29-10-2024</a:t>
            </a:fld>
            <a:endParaRPr lang="en-IN"/>
          </a:p>
        </p:txBody>
      </p:sp>
      <p:sp>
        <p:nvSpPr>
          <p:cNvPr id="3" name="Footer Placeholder 2">
            <a:extLst>
              <a:ext uri="{FF2B5EF4-FFF2-40B4-BE49-F238E27FC236}">
                <a16:creationId xmlns:a16="http://schemas.microsoft.com/office/drawing/2014/main" id="{A5A48BD7-17F9-0806-CCD3-BF971F050CBE}"/>
              </a:ext>
            </a:extLst>
          </p:cNvPr>
          <p:cNvSpPr>
            <a:spLocks noGrp="1"/>
          </p:cNvSpPr>
          <p:nvPr>
            <p:ph type="ftr" sz="quarter" idx="11"/>
          </p:nvPr>
        </p:nvSpPr>
        <p:spPr/>
        <p:txBody>
          <a:bodyPr/>
          <a:lstStyle/>
          <a:p>
            <a:r>
              <a:rPr lang="en-IN"/>
              <a:t>Team -31</a:t>
            </a:r>
          </a:p>
        </p:txBody>
      </p:sp>
      <p:sp>
        <p:nvSpPr>
          <p:cNvPr id="6" name="Slide Number Placeholder 5">
            <a:extLst>
              <a:ext uri="{FF2B5EF4-FFF2-40B4-BE49-F238E27FC236}">
                <a16:creationId xmlns:a16="http://schemas.microsoft.com/office/drawing/2014/main" id="{8D152A35-D010-E37C-474B-3780866D6BAD}"/>
              </a:ext>
            </a:extLst>
          </p:cNvPr>
          <p:cNvSpPr>
            <a:spLocks noGrp="1"/>
          </p:cNvSpPr>
          <p:nvPr>
            <p:ph type="sldNum" sz="quarter" idx="12"/>
          </p:nvPr>
        </p:nvSpPr>
        <p:spPr/>
        <p:txBody>
          <a:bodyPr/>
          <a:lstStyle/>
          <a:p>
            <a:fld id="{1AE95ADE-E3AE-46D8-B752-ABF6645AD716}" type="slidenum">
              <a:rPr lang="en-IN" smtClean="0"/>
              <a:t>24</a:t>
            </a:fld>
            <a:endParaRPr lang="en-IN"/>
          </a:p>
        </p:txBody>
      </p:sp>
    </p:spTree>
    <p:extLst>
      <p:ext uri="{BB962C8B-B14F-4D97-AF65-F5344CB8AC3E}">
        <p14:creationId xmlns:p14="http://schemas.microsoft.com/office/powerpoint/2010/main" val="159319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Rounded Corners 3"/>
          <p:cNvSpPr/>
          <p:nvPr/>
        </p:nvSpPr>
        <p:spPr>
          <a:xfrm>
            <a:off x="555812" y="645497"/>
            <a:ext cx="11214847" cy="5710518"/>
          </a:xfrm>
          <a:prstGeom prst="roundRect">
            <a:avLst/>
          </a:prstGeom>
          <a:noFill/>
          <a:ln w="38100">
            <a:solidFill>
              <a:schemeClr val="tx2">
                <a:lumMod val="60000"/>
                <a:lumOff val="4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IN" dirty="0"/>
          </a:p>
        </p:txBody>
      </p:sp>
      <p:pic>
        <p:nvPicPr>
          <p:cNvPr id="1026" name="Picture 2" descr="Amrita Vishwa Vidyapeetham, Coimbatore: Courses, Fees ..."/>
          <p:cNvPicPr>
            <a:picLocks noChangeAspect="1" noChangeArrowheads="1"/>
          </p:cNvPicPr>
          <p:nvPr/>
        </p:nvPicPr>
        <p:blipFill>
          <a:blip r:embed="rId2"/>
          <a:srcRect/>
          <a:stretch>
            <a:fillRect/>
          </a:stretch>
        </p:blipFill>
        <p:spPr bwMode="auto">
          <a:xfrm>
            <a:off x="31750" y="25400"/>
            <a:ext cx="776605" cy="758825"/>
          </a:xfrm>
          <a:prstGeom prst="rect">
            <a:avLst/>
          </a:prstGeom>
          <a:noFill/>
        </p:spPr>
      </p:pic>
      <p:sp>
        <p:nvSpPr>
          <p:cNvPr id="10" name="TextBox 9"/>
          <p:cNvSpPr txBox="1"/>
          <p:nvPr/>
        </p:nvSpPr>
        <p:spPr>
          <a:xfrm>
            <a:off x="1382866" y="838705"/>
            <a:ext cx="9560737" cy="583565"/>
          </a:xfrm>
          <a:prstGeom prst="rect">
            <a:avLst/>
          </a:prstGeom>
          <a:noFill/>
        </p:spPr>
        <p:txBody>
          <a:bodyPr wrap="square">
            <a:spAutoFit/>
          </a:bodyPr>
          <a:lstStyle/>
          <a:p>
            <a:pPr algn="ctr" rtl="0">
              <a:spcBef>
                <a:spcPts val="0"/>
              </a:spcBef>
              <a:spcAft>
                <a:spcPts val="0"/>
              </a:spcAft>
            </a:pPr>
            <a:r>
              <a:rPr lang="en-IN" altLang="en-US" sz="3200" dirty="0">
                <a:latin typeface="Times New Roman" panose="02020603050405020304" pitchFamily="18" charset="0"/>
                <a:cs typeface="Times New Roman" panose="02020603050405020304" pitchFamily="18" charset="0"/>
              </a:rPr>
              <a:t>Experiment 1</a:t>
            </a:r>
          </a:p>
        </p:txBody>
      </p:sp>
      <p:sp>
        <p:nvSpPr>
          <p:cNvPr id="3" name="Text Box 2"/>
          <p:cNvSpPr txBox="1"/>
          <p:nvPr/>
        </p:nvSpPr>
        <p:spPr>
          <a:xfrm>
            <a:off x="808355" y="1524635"/>
            <a:ext cx="6873240" cy="7119620"/>
          </a:xfrm>
          <a:prstGeom prst="rect">
            <a:avLst/>
          </a:prstGeom>
          <a:noFill/>
        </p:spPr>
        <p:txBody>
          <a:bodyPr wrap="square" rtlCol="0">
            <a:noAutofit/>
          </a:bodyPr>
          <a:lstStyle/>
          <a:p>
            <a:pPr marL="285750" indent="-285750">
              <a:buFont typeface="Arial" panose="020B0604020202020204" pitchFamily="34" charset="0"/>
              <a:buChar char="•"/>
            </a:pPr>
            <a:r>
              <a:rPr lang="en-IN" altLang="en-US" sz="1700" dirty="0"/>
              <a:t>Training </a:t>
            </a:r>
            <a:r>
              <a:rPr lang="en-IN" altLang="en-US" sz="1700" dirty="0" err="1"/>
              <a:t>Details:Trained</a:t>
            </a:r>
            <a:r>
              <a:rPr lang="en-IN" altLang="en-US" sz="1700" dirty="0"/>
              <a:t> for 10 epochs with a batch size of 16</a:t>
            </a:r>
          </a:p>
          <a:p>
            <a:pPr marL="285750" indent="-285750">
              <a:buFont typeface="Arial" panose="020B0604020202020204" pitchFamily="34" charset="0"/>
              <a:buChar char="•"/>
            </a:pPr>
            <a:r>
              <a:rPr lang="en-IN" altLang="en-US" sz="1700" dirty="0"/>
              <a:t>Early stopping triggered at epoch 4 due to no improvement in accuracy</a:t>
            </a:r>
          </a:p>
          <a:p>
            <a:pPr marL="285750" indent="-285750">
              <a:buFont typeface="Arial" panose="020B0604020202020204" pitchFamily="34" charset="0"/>
              <a:buChar char="•"/>
            </a:pPr>
            <a:r>
              <a:rPr lang="en-IN" altLang="en-US" sz="1700" dirty="0"/>
              <a:t>Performance Metrics:</a:t>
            </a:r>
          </a:p>
          <a:p>
            <a:pPr indent="457200"/>
            <a:endParaRPr lang="en-IN" altLang="en-US" sz="1700" dirty="0"/>
          </a:p>
          <a:p>
            <a:pPr indent="457200"/>
            <a:endParaRPr lang="en-IN" altLang="en-US" sz="1700" dirty="0"/>
          </a:p>
          <a:p>
            <a:pPr indent="457200"/>
            <a:endParaRPr lang="en-IN" altLang="en-US" sz="1700" dirty="0"/>
          </a:p>
          <a:p>
            <a:pPr indent="457200"/>
            <a:endParaRPr lang="en-IN" altLang="en-US" sz="1700" dirty="0"/>
          </a:p>
          <a:p>
            <a:pPr indent="457200"/>
            <a:endParaRPr lang="en-IN" altLang="en-US" sz="1700" dirty="0"/>
          </a:p>
          <a:p>
            <a:pPr indent="457200"/>
            <a:endParaRPr lang="en-IN" altLang="en-US" sz="1700" dirty="0"/>
          </a:p>
          <a:p>
            <a:pPr indent="457200"/>
            <a:endParaRPr lang="en-IN" altLang="en-US" sz="1700" dirty="0"/>
          </a:p>
          <a:p>
            <a:pPr indent="457200"/>
            <a:endParaRPr lang="en-IN" altLang="en-US" sz="1700" dirty="0"/>
          </a:p>
          <a:p>
            <a:pPr indent="457200"/>
            <a:endParaRPr lang="en-IN" altLang="en-US" sz="1700" dirty="0"/>
          </a:p>
          <a:p>
            <a:pPr marL="285750" indent="-285750">
              <a:buFont typeface="Arial" panose="020B0604020202020204" pitchFamily="34" charset="0"/>
              <a:buChar char="•"/>
            </a:pPr>
            <a:r>
              <a:rPr lang="en-IN" altLang="en-US" sz="1700" dirty="0" err="1"/>
              <a:t>Inference:Model</a:t>
            </a:r>
            <a:r>
              <a:rPr lang="en-IN" altLang="en-US" sz="1700" dirty="0"/>
              <a:t> shows poor performance on augmented data with decreasing accuracy across validation and test datasets.</a:t>
            </a:r>
          </a:p>
          <a:p>
            <a:endParaRPr lang="en-IN" altLang="en-US" sz="1700" dirty="0"/>
          </a:p>
          <a:p>
            <a:endParaRPr lang="en-IN" altLang="en-US" sz="1700" dirty="0"/>
          </a:p>
          <a:p>
            <a:endParaRPr lang="en-IN" altLang="en-US" sz="1700" dirty="0"/>
          </a:p>
          <a:p>
            <a:endParaRPr lang="en-IN" altLang="en-US" sz="1700" dirty="0"/>
          </a:p>
          <a:p>
            <a:endParaRPr lang="en-IN" altLang="en-US" sz="1700" dirty="0"/>
          </a:p>
        </p:txBody>
      </p:sp>
      <p:sp>
        <p:nvSpPr>
          <p:cNvPr id="2" name="Date Placeholder 1">
            <a:extLst>
              <a:ext uri="{FF2B5EF4-FFF2-40B4-BE49-F238E27FC236}">
                <a16:creationId xmlns:a16="http://schemas.microsoft.com/office/drawing/2014/main" id="{1C4B1CE9-77FF-BF30-6B12-DF5CE69874C5}"/>
              </a:ext>
            </a:extLst>
          </p:cNvPr>
          <p:cNvSpPr>
            <a:spLocks noGrp="1"/>
          </p:cNvSpPr>
          <p:nvPr>
            <p:ph type="dt" sz="half" idx="10"/>
          </p:nvPr>
        </p:nvSpPr>
        <p:spPr/>
        <p:txBody>
          <a:bodyPr/>
          <a:lstStyle/>
          <a:p>
            <a:fld id="{42290013-24D5-4E1B-ACA8-0021413181A5}" type="datetime1">
              <a:rPr lang="en-IN" smtClean="0"/>
              <a:t>29-10-2024</a:t>
            </a:fld>
            <a:endParaRPr lang="en-IN"/>
          </a:p>
        </p:txBody>
      </p:sp>
      <p:sp>
        <p:nvSpPr>
          <p:cNvPr id="4" name="Footer Placeholder 3">
            <a:extLst>
              <a:ext uri="{FF2B5EF4-FFF2-40B4-BE49-F238E27FC236}">
                <a16:creationId xmlns:a16="http://schemas.microsoft.com/office/drawing/2014/main" id="{F9E9AAFB-D0E0-5FCF-0F8A-9EE06D9F4EF5}"/>
              </a:ext>
            </a:extLst>
          </p:cNvPr>
          <p:cNvSpPr>
            <a:spLocks noGrp="1"/>
          </p:cNvSpPr>
          <p:nvPr>
            <p:ph type="ftr" sz="quarter" idx="11"/>
          </p:nvPr>
        </p:nvSpPr>
        <p:spPr/>
        <p:txBody>
          <a:bodyPr/>
          <a:lstStyle/>
          <a:p>
            <a:r>
              <a:rPr lang="en-IN"/>
              <a:t>Team -31</a:t>
            </a:r>
          </a:p>
        </p:txBody>
      </p:sp>
      <p:sp>
        <p:nvSpPr>
          <p:cNvPr id="5" name="Slide Number Placeholder 4">
            <a:extLst>
              <a:ext uri="{FF2B5EF4-FFF2-40B4-BE49-F238E27FC236}">
                <a16:creationId xmlns:a16="http://schemas.microsoft.com/office/drawing/2014/main" id="{F547B895-CF04-5EFE-60CC-B7921C92CC3A}"/>
              </a:ext>
            </a:extLst>
          </p:cNvPr>
          <p:cNvSpPr>
            <a:spLocks noGrp="1"/>
          </p:cNvSpPr>
          <p:nvPr>
            <p:ph type="sldNum" sz="quarter" idx="12"/>
          </p:nvPr>
        </p:nvSpPr>
        <p:spPr/>
        <p:txBody>
          <a:bodyPr/>
          <a:lstStyle/>
          <a:p>
            <a:fld id="{1AE95ADE-E3AE-46D8-B752-ABF6645AD716}" type="slidenum">
              <a:rPr lang="en-IN" smtClean="0"/>
              <a:t>25</a:t>
            </a:fld>
            <a:endParaRPr lang="en-IN"/>
          </a:p>
        </p:txBody>
      </p:sp>
      <p:graphicFrame>
        <p:nvGraphicFramePr>
          <p:cNvPr id="7" name="Table 6">
            <a:extLst>
              <a:ext uri="{FF2B5EF4-FFF2-40B4-BE49-F238E27FC236}">
                <a16:creationId xmlns:a16="http://schemas.microsoft.com/office/drawing/2014/main" id="{F571C419-AFA9-EF15-27CC-CE626CB1E3BD}"/>
              </a:ext>
            </a:extLst>
          </p:cNvPr>
          <p:cNvGraphicFramePr>
            <a:graphicFrameLocks noGrp="1"/>
          </p:cNvGraphicFramePr>
          <p:nvPr>
            <p:extLst>
              <p:ext uri="{D42A27DB-BD31-4B8C-83A1-F6EECF244321}">
                <p14:modId xmlns:p14="http://schemas.microsoft.com/office/powerpoint/2010/main" val="1478541804"/>
              </p:ext>
            </p:extLst>
          </p:nvPr>
        </p:nvGraphicFramePr>
        <p:xfrm>
          <a:off x="1252980" y="2838149"/>
          <a:ext cx="4070165" cy="1483360"/>
        </p:xfrm>
        <a:graphic>
          <a:graphicData uri="http://schemas.openxmlformats.org/drawingml/2006/table">
            <a:tbl>
              <a:tblPr firstRow="1" bandRow="1">
                <a:tableStyleId>{93296810-A885-4BE3-A3E7-6D5BEEA58F35}</a:tableStyleId>
              </a:tblPr>
              <a:tblGrid>
                <a:gridCol w="1785856">
                  <a:extLst>
                    <a:ext uri="{9D8B030D-6E8A-4147-A177-3AD203B41FA5}">
                      <a16:colId xmlns:a16="http://schemas.microsoft.com/office/drawing/2014/main" val="4082286781"/>
                    </a:ext>
                  </a:extLst>
                </a:gridCol>
                <a:gridCol w="1105959">
                  <a:extLst>
                    <a:ext uri="{9D8B030D-6E8A-4147-A177-3AD203B41FA5}">
                      <a16:colId xmlns:a16="http://schemas.microsoft.com/office/drawing/2014/main" val="1070376678"/>
                    </a:ext>
                  </a:extLst>
                </a:gridCol>
                <a:gridCol w="1178350">
                  <a:extLst>
                    <a:ext uri="{9D8B030D-6E8A-4147-A177-3AD203B41FA5}">
                      <a16:colId xmlns:a16="http://schemas.microsoft.com/office/drawing/2014/main" val="4159034397"/>
                    </a:ext>
                  </a:extLst>
                </a:gridCol>
              </a:tblGrid>
              <a:tr h="370840">
                <a:tc>
                  <a:txBody>
                    <a:bodyPr/>
                    <a:lstStyle/>
                    <a:p>
                      <a:endParaRPr lang="en-IN" dirty="0"/>
                    </a:p>
                  </a:txBody>
                  <a:tcPr/>
                </a:tc>
                <a:tc>
                  <a:txBody>
                    <a:bodyPr/>
                    <a:lstStyle/>
                    <a:p>
                      <a:r>
                        <a:rPr lang="en-US" dirty="0"/>
                        <a:t>Accuracy</a:t>
                      </a:r>
                      <a:endParaRPr lang="en-IN" dirty="0"/>
                    </a:p>
                  </a:txBody>
                  <a:tcPr/>
                </a:tc>
                <a:tc>
                  <a:txBody>
                    <a:bodyPr/>
                    <a:lstStyle/>
                    <a:p>
                      <a:r>
                        <a:rPr lang="en-US"/>
                        <a:t>loss</a:t>
                      </a:r>
                      <a:endParaRPr lang="en-IN" dirty="0"/>
                    </a:p>
                  </a:txBody>
                  <a:tcPr/>
                </a:tc>
                <a:extLst>
                  <a:ext uri="{0D108BD9-81ED-4DB2-BD59-A6C34878D82A}">
                    <a16:rowId xmlns:a16="http://schemas.microsoft.com/office/drawing/2014/main" val="3946000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Train Data</a:t>
                      </a:r>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72.62%</a:t>
                      </a:r>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1.065</a:t>
                      </a:r>
                      <a:endParaRPr lang="en-IN" dirty="0"/>
                    </a:p>
                  </a:txBody>
                  <a:tcPr/>
                </a:tc>
                <a:extLst>
                  <a:ext uri="{0D108BD9-81ED-4DB2-BD59-A6C34878D82A}">
                    <a16:rowId xmlns:a16="http://schemas.microsoft.com/office/drawing/2014/main" val="1221002215"/>
                  </a:ext>
                </a:extLst>
              </a:tr>
              <a:tr h="370840">
                <a:tc>
                  <a:txBody>
                    <a:bodyPr/>
                    <a:lstStyle/>
                    <a:p>
                      <a:r>
                        <a:rPr lang="en-US" dirty="0"/>
                        <a:t>Validation Data</a:t>
                      </a:r>
                      <a:endParaRPr lang="en-IN" dirty="0"/>
                    </a:p>
                  </a:txBody>
                  <a:tcPr/>
                </a:tc>
                <a:tc>
                  <a:txBody>
                    <a:bodyPr/>
                    <a:lstStyle/>
                    <a:p>
                      <a:r>
                        <a:rPr lang="en-US" dirty="0"/>
                        <a:t>60.8%</a:t>
                      </a:r>
                      <a:endParaRPr lang="en-IN" dirty="0"/>
                    </a:p>
                  </a:txBody>
                  <a:tcPr/>
                </a:tc>
                <a:tc>
                  <a:txBody>
                    <a:bodyPr/>
                    <a:lstStyle/>
                    <a:p>
                      <a:r>
                        <a:rPr lang="en-US" dirty="0"/>
                        <a:t>1.501</a:t>
                      </a:r>
                      <a:endParaRPr lang="en-IN" dirty="0"/>
                    </a:p>
                  </a:txBody>
                  <a:tcPr/>
                </a:tc>
                <a:extLst>
                  <a:ext uri="{0D108BD9-81ED-4DB2-BD59-A6C34878D82A}">
                    <a16:rowId xmlns:a16="http://schemas.microsoft.com/office/drawing/2014/main" val="1933895622"/>
                  </a:ext>
                </a:extLst>
              </a:tr>
              <a:tr h="370840">
                <a:tc>
                  <a:txBody>
                    <a:bodyPr/>
                    <a:lstStyle/>
                    <a:p>
                      <a:r>
                        <a:rPr lang="en-US" dirty="0"/>
                        <a:t>Test Data</a:t>
                      </a:r>
                      <a:endParaRPr lang="en-IN" dirty="0"/>
                    </a:p>
                  </a:txBody>
                  <a:tcPr/>
                </a:tc>
                <a:tc>
                  <a:txBody>
                    <a:bodyPr/>
                    <a:lstStyle/>
                    <a:p>
                      <a:r>
                        <a:rPr lang="en-US" dirty="0"/>
                        <a:t>56.87%</a:t>
                      </a:r>
                      <a:endParaRPr lang="en-IN" dirty="0"/>
                    </a:p>
                  </a:txBody>
                  <a:tcPr/>
                </a:tc>
                <a:tc>
                  <a:txBody>
                    <a:bodyPr/>
                    <a:lstStyle/>
                    <a:p>
                      <a:r>
                        <a:rPr lang="en-US" dirty="0"/>
                        <a:t>1.682</a:t>
                      </a:r>
                      <a:endParaRPr lang="en-IN" dirty="0"/>
                    </a:p>
                  </a:txBody>
                  <a:tcPr/>
                </a:tc>
                <a:extLst>
                  <a:ext uri="{0D108BD9-81ED-4DB2-BD59-A6C34878D82A}">
                    <a16:rowId xmlns:a16="http://schemas.microsoft.com/office/drawing/2014/main" val="3033979745"/>
                  </a:ext>
                </a:extLst>
              </a:tr>
            </a:tbl>
          </a:graphicData>
        </a:graphic>
      </p:graphicFrame>
    </p:spTree>
    <p:extLst>
      <p:ext uri="{BB962C8B-B14F-4D97-AF65-F5344CB8AC3E}">
        <p14:creationId xmlns:p14="http://schemas.microsoft.com/office/powerpoint/2010/main" val="18732899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442081-FA5F-C8A0-F82E-71B3A61CAD67}"/>
            </a:ext>
          </a:extLst>
        </p:cNvPr>
        <p:cNvGrpSpPr/>
        <p:nvPr/>
      </p:nvGrpSpPr>
      <p:grpSpPr>
        <a:xfrm>
          <a:off x="0" y="0"/>
          <a:ext cx="0" cy="0"/>
          <a:chOff x="0" y="0"/>
          <a:chExt cx="0" cy="0"/>
        </a:xfrm>
      </p:grpSpPr>
      <p:sp>
        <p:nvSpPr>
          <p:cNvPr id="17" name="Rectangle: Rounded Corners 3">
            <a:extLst>
              <a:ext uri="{FF2B5EF4-FFF2-40B4-BE49-F238E27FC236}">
                <a16:creationId xmlns:a16="http://schemas.microsoft.com/office/drawing/2014/main" id="{9B1C2AF1-32D8-8B47-0F89-7635096A3CC4}"/>
              </a:ext>
            </a:extLst>
          </p:cNvPr>
          <p:cNvSpPr/>
          <p:nvPr/>
        </p:nvSpPr>
        <p:spPr>
          <a:xfrm>
            <a:off x="555812" y="645497"/>
            <a:ext cx="11214847" cy="5710518"/>
          </a:xfrm>
          <a:prstGeom prst="roundRect">
            <a:avLst/>
          </a:prstGeom>
          <a:noFill/>
          <a:ln w="38100">
            <a:solidFill>
              <a:schemeClr val="tx2">
                <a:lumMod val="60000"/>
                <a:lumOff val="4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IN" dirty="0"/>
          </a:p>
        </p:txBody>
      </p:sp>
      <p:pic>
        <p:nvPicPr>
          <p:cNvPr id="1026" name="Picture 2" descr="Amrita Vishwa Vidyapeetham, Coimbatore: Courses, Fees ...">
            <a:extLst>
              <a:ext uri="{FF2B5EF4-FFF2-40B4-BE49-F238E27FC236}">
                <a16:creationId xmlns:a16="http://schemas.microsoft.com/office/drawing/2014/main" id="{537E0078-2FE5-BF45-945F-F29A5A374533}"/>
              </a:ext>
            </a:extLst>
          </p:cNvPr>
          <p:cNvPicPr>
            <a:picLocks noChangeAspect="1" noChangeArrowheads="1"/>
          </p:cNvPicPr>
          <p:nvPr/>
        </p:nvPicPr>
        <p:blipFill>
          <a:blip r:embed="rId2"/>
          <a:srcRect/>
          <a:stretch>
            <a:fillRect/>
          </a:stretch>
        </p:blipFill>
        <p:spPr bwMode="auto">
          <a:xfrm>
            <a:off x="31750" y="25400"/>
            <a:ext cx="776605" cy="758825"/>
          </a:xfrm>
          <a:prstGeom prst="rect">
            <a:avLst/>
          </a:prstGeom>
          <a:noFill/>
        </p:spPr>
      </p:pic>
      <p:sp>
        <p:nvSpPr>
          <p:cNvPr id="10" name="TextBox 9">
            <a:extLst>
              <a:ext uri="{FF2B5EF4-FFF2-40B4-BE49-F238E27FC236}">
                <a16:creationId xmlns:a16="http://schemas.microsoft.com/office/drawing/2014/main" id="{C1735EF5-A27D-1186-C6CC-67669C4B0734}"/>
              </a:ext>
            </a:extLst>
          </p:cNvPr>
          <p:cNvSpPr txBox="1"/>
          <p:nvPr/>
        </p:nvSpPr>
        <p:spPr>
          <a:xfrm>
            <a:off x="1382866" y="838705"/>
            <a:ext cx="9560737" cy="583565"/>
          </a:xfrm>
          <a:prstGeom prst="rect">
            <a:avLst/>
          </a:prstGeom>
          <a:noFill/>
        </p:spPr>
        <p:txBody>
          <a:bodyPr wrap="square">
            <a:spAutoFit/>
          </a:bodyPr>
          <a:lstStyle/>
          <a:p>
            <a:pPr algn="ctr" rtl="0">
              <a:spcBef>
                <a:spcPts val="0"/>
              </a:spcBef>
              <a:spcAft>
                <a:spcPts val="0"/>
              </a:spcAft>
            </a:pPr>
            <a:r>
              <a:rPr lang="en-IN" altLang="en-US" sz="3200" dirty="0">
                <a:latin typeface="Times New Roman" panose="02020603050405020304" pitchFamily="18" charset="0"/>
                <a:cs typeface="Times New Roman" panose="02020603050405020304" pitchFamily="18" charset="0"/>
              </a:rPr>
              <a:t>Observations</a:t>
            </a:r>
          </a:p>
        </p:txBody>
      </p:sp>
      <p:sp>
        <p:nvSpPr>
          <p:cNvPr id="3" name="Text Box 2">
            <a:extLst>
              <a:ext uri="{FF2B5EF4-FFF2-40B4-BE49-F238E27FC236}">
                <a16:creationId xmlns:a16="http://schemas.microsoft.com/office/drawing/2014/main" id="{9284B774-172B-9764-DCC7-09510DA53CFC}"/>
              </a:ext>
            </a:extLst>
          </p:cNvPr>
          <p:cNvSpPr txBox="1"/>
          <p:nvPr/>
        </p:nvSpPr>
        <p:spPr>
          <a:xfrm>
            <a:off x="808355" y="1524635"/>
            <a:ext cx="6873240" cy="7119620"/>
          </a:xfrm>
          <a:prstGeom prst="rect">
            <a:avLst/>
          </a:prstGeom>
          <a:noFill/>
        </p:spPr>
        <p:txBody>
          <a:bodyPr wrap="square" rtlCol="0">
            <a:noAutofit/>
          </a:bodyPr>
          <a:lstStyle/>
          <a:p>
            <a:endParaRPr lang="en-IN" altLang="en-US" sz="1700" dirty="0"/>
          </a:p>
          <a:p>
            <a:endParaRPr lang="en-IN" altLang="en-US" sz="1700" dirty="0"/>
          </a:p>
          <a:p>
            <a:endParaRPr lang="en-IN" altLang="en-US" sz="1700" dirty="0"/>
          </a:p>
        </p:txBody>
      </p:sp>
      <p:sp>
        <p:nvSpPr>
          <p:cNvPr id="2" name="Date Placeholder 1">
            <a:extLst>
              <a:ext uri="{FF2B5EF4-FFF2-40B4-BE49-F238E27FC236}">
                <a16:creationId xmlns:a16="http://schemas.microsoft.com/office/drawing/2014/main" id="{84510F44-19BC-CBE6-42E9-AFF2774110E3}"/>
              </a:ext>
            </a:extLst>
          </p:cNvPr>
          <p:cNvSpPr>
            <a:spLocks noGrp="1"/>
          </p:cNvSpPr>
          <p:nvPr>
            <p:ph type="dt" sz="half" idx="10"/>
          </p:nvPr>
        </p:nvSpPr>
        <p:spPr/>
        <p:txBody>
          <a:bodyPr/>
          <a:lstStyle/>
          <a:p>
            <a:fld id="{42290013-24D5-4E1B-ACA8-0021413181A5}" type="datetime1">
              <a:rPr lang="en-IN" smtClean="0"/>
              <a:t>29-10-2024</a:t>
            </a:fld>
            <a:endParaRPr lang="en-IN"/>
          </a:p>
        </p:txBody>
      </p:sp>
      <p:sp>
        <p:nvSpPr>
          <p:cNvPr id="4" name="Footer Placeholder 3">
            <a:extLst>
              <a:ext uri="{FF2B5EF4-FFF2-40B4-BE49-F238E27FC236}">
                <a16:creationId xmlns:a16="http://schemas.microsoft.com/office/drawing/2014/main" id="{B7BF844D-5128-4E96-BE8F-C590DA12785A}"/>
              </a:ext>
            </a:extLst>
          </p:cNvPr>
          <p:cNvSpPr>
            <a:spLocks noGrp="1"/>
          </p:cNvSpPr>
          <p:nvPr>
            <p:ph type="ftr" sz="quarter" idx="11"/>
          </p:nvPr>
        </p:nvSpPr>
        <p:spPr/>
        <p:txBody>
          <a:bodyPr/>
          <a:lstStyle/>
          <a:p>
            <a:r>
              <a:rPr lang="en-IN"/>
              <a:t>Team -31</a:t>
            </a:r>
          </a:p>
        </p:txBody>
      </p:sp>
      <p:sp>
        <p:nvSpPr>
          <p:cNvPr id="5" name="Slide Number Placeholder 4">
            <a:extLst>
              <a:ext uri="{FF2B5EF4-FFF2-40B4-BE49-F238E27FC236}">
                <a16:creationId xmlns:a16="http://schemas.microsoft.com/office/drawing/2014/main" id="{52A19285-9191-01EF-0C17-A326A7BFA36C}"/>
              </a:ext>
            </a:extLst>
          </p:cNvPr>
          <p:cNvSpPr>
            <a:spLocks noGrp="1"/>
          </p:cNvSpPr>
          <p:nvPr>
            <p:ph type="sldNum" sz="quarter" idx="12"/>
          </p:nvPr>
        </p:nvSpPr>
        <p:spPr/>
        <p:txBody>
          <a:bodyPr/>
          <a:lstStyle/>
          <a:p>
            <a:fld id="{1AE95ADE-E3AE-46D8-B752-ABF6645AD716}" type="slidenum">
              <a:rPr lang="en-IN" smtClean="0"/>
              <a:t>26</a:t>
            </a:fld>
            <a:endParaRPr lang="en-IN"/>
          </a:p>
        </p:txBody>
      </p:sp>
      <p:pic>
        <p:nvPicPr>
          <p:cNvPr id="11" name="Picture 10">
            <a:extLst>
              <a:ext uri="{FF2B5EF4-FFF2-40B4-BE49-F238E27FC236}">
                <a16:creationId xmlns:a16="http://schemas.microsoft.com/office/drawing/2014/main" id="{67959C13-1220-829B-9CB8-4DD8F0B990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2529" y="1688531"/>
            <a:ext cx="9241410" cy="2200611"/>
          </a:xfrm>
          <a:prstGeom prst="rect">
            <a:avLst/>
          </a:prstGeom>
        </p:spPr>
      </p:pic>
      <p:pic>
        <p:nvPicPr>
          <p:cNvPr id="14" name="Picture 13">
            <a:extLst>
              <a:ext uri="{FF2B5EF4-FFF2-40B4-BE49-F238E27FC236}">
                <a16:creationId xmlns:a16="http://schemas.microsoft.com/office/drawing/2014/main" id="{D6BE7958-7987-AFB4-7BC3-617CD0A0439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15678" y="3982173"/>
            <a:ext cx="8983746" cy="2049417"/>
          </a:xfrm>
          <a:prstGeom prst="rect">
            <a:avLst/>
          </a:prstGeom>
        </p:spPr>
      </p:pic>
    </p:spTree>
    <p:extLst>
      <p:ext uri="{BB962C8B-B14F-4D97-AF65-F5344CB8AC3E}">
        <p14:creationId xmlns:p14="http://schemas.microsoft.com/office/powerpoint/2010/main" val="17234122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3B7895-923B-8D93-0589-4096F3DA1263}"/>
              </a:ext>
            </a:extLst>
          </p:cNvPr>
          <p:cNvSpPr>
            <a:spLocks noGrp="1"/>
          </p:cNvSpPr>
          <p:nvPr>
            <p:ph type="title"/>
          </p:nvPr>
        </p:nvSpPr>
        <p:spPr/>
        <p:txBody>
          <a:bodyPr/>
          <a:lstStyle/>
          <a:p>
            <a:r>
              <a:rPr lang="en-US" dirty="0"/>
              <a:t>Accuracy of Each type of augmentation</a:t>
            </a:r>
            <a:endParaRPr lang="en-IN" dirty="0"/>
          </a:p>
        </p:txBody>
      </p:sp>
      <p:pic>
        <p:nvPicPr>
          <p:cNvPr id="7" name="Content Placeholder 6">
            <a:extLst>
              <a:ext uri="{FF2B5EF4-FFF2-40B4-BE49-F238E27FC236}">
                <a16:creationId xmlns:a16="http://schemas.microsoft.com/office/drawing/2014/main" id="{AFEA1BD0-35B8-9BF6-5179-3C5B8B5BC413}"/>
              </a:ext>
            </a:extLst>
          </p:cNvPr>
          <p:cNvPicPr>
            <a:picLocks noGrp="1" noChangeAspect="1"/>
          </p:cNvPicPr>
          <p:nvPr>
            <p:ph idx="1"/>
          </p:nvPr>
        </p:nvPicPr>
        <p:blipFill>
          <a:blip r:embed="rId2"/>
          <a:stretch>
            <a:fillRect/>
          </a:stretch>
        </p:blipFill>
        <p:spPr>
          <a:xfrm>
            <a:off x="7981352" y="1847850"/>
            <a:ext cx="2903473" cy="4351338"/>
          </a:xfrm>
        </p:spPr>
      </p:pic>
      <p:sp>
        <p:nvSpPr>
          <p:cNvPr id="4" name="Date Placeholder 3">
            <a:extLst>
              <a:ext uri="{FF2B5EF4-FFF2-40B4-BE49-F238E27FC236}">
                <a16:creationId xmlns:a16="http://schemas.microsoft.com/office/drawing/2014/main" id="{B57BA96D-F147-C08A-C5AA-DE3EC819E61C}"/>
              </a:ext>
            </a:extLst>
          </p:cNvPr>
          <p:cNvSpPr>
            <a:spLocks noGrp="1"/>
          </p:cNvSpPr>
          <p:nvPr>
            <p:ph type="dt" sz="half" idx="10"/>
          </p:nvPr>
        </p:nvSpPr>
        <p:spPr/>
        <p:txBody>
          <a:bodyPr/>
          <a:lstStyle/>
          <a:p>
            <a:fld id="{5F84C919-4AD3-4735-B65D-5D2810ED8C6F}" type="datetime1">
              <a:rPr lang="en-IN" smtClean="0"/>
              <a:t>29-10-2024</a:t>
            </a:fld>
            <a:endParaRPr lang="en-IN"/>
          </a:p>
        </p:txBody>
      </p:sp>
      <p:sp>
        <p:nvSpPr>
          <p:cNvPr id="5" name="Slide Number Placeholder 4">
            <a:extLst>
              <a:ext uri="{FF2B5EF4-FFF2-40B4-BE49-F238E27FC236}">
                <a16:creationId xmlns:a16="http://schemas.microsoft.com/office/drawing/2014/main" id="{2AF407F9-00D1-0C1B-0584-1DFD65933209}"/>
              </a:ext>
            </a:extLst>
          </p:cNvPr>
          <p:cNvSpPr>
            <a:spLocks noGrp="1"/>
          </p:cNvSpPr>
          <p:nvPr>
            <p:ph type="sldNum" sz="quarter" idx="12"/>
          </p:nvPr>
        </p:nvSpPr>
        <p:spPr/>
        <p:txBody>
          <a:bodyPr/>
          <a:lstStyle/>
          <a:p>
            <a:fld id="{1AE95ADE-E3AE-46D8-B752-ABF6645AD716}" type="slidenum">
              <a:rPr lang="en-IN" smtClean="0"/>
              <a:t>27</a:t>
            </a:fld>
            <a:endParaRPr lang="en-IN"/>
          </a:p>
        </p:txBody>
      </p:sp>
      <p:sp>
        <p:nvSpPr>
          <p:cNvPr id="8" name="Rectangle: Rounded Corners 7">
            <a:extLst>
              <a:ext uri="{FF2B5EF4-FFF2-40B4-BE49-F238E27FC236}">
                <a16:creationId xmlns:a16="http://schemas.microsoft.com/office/drawing/2014/main" id="{8283EC01-42BD-2CB2-24D6-C504A53EB57D}"/>
              </a:ext>
            </a:extLst>
          </p:cNvPr>
          <p:cNvSpPr/>
          <p:nvPr/>
        </p:nvSpPr>
        <p:spPr>
          <a:xfrm>
            <a:off x="181218" y="385418"/>
            <a:ext cx="11793612" cy="6447462"/>
          </a:xfrm>
          <a:prstGeom prst="roundRect">
            <a:avLst/>
          </a:prstGeom>
          <a:noFill/>
          <a:ln w="38100">
            <a:solidFill>
              <a:schemeClr val="tx2">
                <a:lumMod val="60000"/>
                <a:lumOff val="4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IN" dirty="0"/>
          </a:p>
        </p:txBody>
      </p:sp>
      <p:pic>
        <p:nvPicPr>
          <p:cNvPr id="9" name="Picture 2" descr="Amrita Vishwa Vidyapeetham, Coimbatore: Courses, Fees ...">
            <a:extLst>
              <a:ext uri="{FF2B5EF4-FFF2-40B4-BE49-F238E27FC236}">
                <a16:creationId xmlns:a16="http://schemas.microsoft.com/office/drawing/2014/main" id="{BB84BBB8-EE80-7038-906F-7E5A76F4E2E1}"/>
              </a:ext>
            </a:extLst>
          </p:cNvPr>
          <p:cNvPicPr>
            <a:picLocks noChangeAspect="1" noChangeArrowheads="1"/>
          </p:cNvPicPr>
          <p:nvPr/>
        </p:nvPicPr>
        <p:blipFill>
          <a:blip r:embed="rId3"/>
          <a:srcRect/>
          <a:stretch>
            <a:fillRect/>
          </a:stretch>
        </p:blipFill>
        <p:spPr bwMode="auto">
          <a:xfrm>
            <a:off x="31937" y="25120"/>
            <a:ext cx="684144" cy="668596"/>
          </a:xfrm>
          <a:prstGeom prst="rect">
            <a:avLst/>
          </a:prstGeom>
          <a:noFill/>
        </p:spPr>
      </p:pic>
      <p:graphicFrame>
        <p:nvGraphicFramePr>
          <p:cNvPr id="12" name="Table 11">
            <a:extLst>
              <a:ext uri="{FF2B5EF4-FFF2-40B4-BE49-F238E27FC236}">
                <a16:creationId xmlns:a16="http://schemas.microsoft.com/office/drawing/2014/main" id="{FBF3A3D7-B5F3-798D-5595-4491B41429A5}"/>
              </a:ext>
            </a:extLst>
          </p:cNvPr>
          <p:cNvGraphicFramePr>
            <a:graphicFrameLocks noGrp="1"/>
          </p:cNvGraphicFramePr>
          <p:nvPr>
            <p:extLst>
              <p:ext uri="{D42A27DB-BD31-4B8C-83A1-F6EECF244321}">
                <p14:modId xmlns:p14="http://schemas.microsoft.com/office/powerpoint/2010/main" val="862079082"/>
              </p:ext>
            </p:extLst>
          </p:nvPr>
        </p:nvGraphicFramePr>
        <p:xfrm>
          <a:off x="723247" y="2098754"/>
          <a:ext cx="6716076" cy="3337560"/>
        </p:xfrm>
        <a:graphic>
          <a:graphicData uri="http://schemas.openxmlformats.org/drawingml/2006/table">
            <a:tbl>
              <a:tblPr firstRow="1" bandRow="1">
                <a:tableStyleId>{5C22544A-7EE6-4342-B048-85BDC9FD1C3A}</a:tableStyleId>
              </a:tblPr>
              <a:tblGrid>
                <a:gridCol w="3358038">
                  <a:extLst>
                    <a:ext uri="{9D8B030D-6E8A-4147-A177-3AD203B41FA5}">
                      <a16:colId xmlns:a16="http://schemas.microsoft.com/office/drawing/2014/main" val="1159901167"/>
                    </a:ext>
                  </a:extLst>
                </a:gridCol>
                <a:gridCol w="3358038">
                  <a:extLst>
                    <a:ext uri="{9D8B030D-6E8A-4147-A177-3AD203B41FA5}">
                      <a16:colId xmlns:a16="http://schemas.microsoft.com/office/drawing/2014/main" val="2727667503"/>
                    </a:ext>
                  </a:extLst>
                </a:gridCol>
              </a:tblGrid>
              <a:tr h="370840">
                <a:tc>
                  <a:txBody>
                    <a:bodyPr/>
                    <a:lstStyle/>
                    <a:p>
                      <a:r>
                        <a:rPr lang="en-US" dirty="0"/>
                        <a:t>S.NO</a:t>
                      </a:r>
                      <a:endParaRPr lang="en-IN" dirty="0"/>
                    </a:p>
                  </a:txBody>
                  <a:tcPr/>
                </a:tc>
                <a:tc>
                  <a:txBody>
                    <a:bodyPr/>
                    <a:lstStyle/>
                    <a:p>
                      <a:r>
                        <a:rPr lang="en-US" dirty="0"/>
                        <a:t>DATA AUGUMENTATION</a:t>
                      </a:r>
                      <a:endParaRPr lang="en-IN" dirty="0"/>
                    </a:p>
                  </a:txBody>
                  <a:tcPr/>
                </a:tc>
                <a:extLst>
                  <a:ext uri="{0D108BD9-81ED-4DB2-BD59-A6C34878D82A}">
                    <a16:rowId xmlns:a16="http://schemas.microsoft.com/office/drawing/2014/main" val="3602525467"/>
                  </a:ext>
                </a:extLst>
              </a:tr>
              <a:tr h="370840">
                <a:tc>
                  <a:txBody>
                    <a:bodyPr/>
                    <a:lstStyle/>
                    <a:p>
                      <a:r>
                        <a:rPr lang="en-US" dirty="0"/>
                        <a:t>0,1</a:t>
                      </a:r>
                      <a:endParaRPr lang="en-IN" dirty="0"/>
                    </a:p>
                  </a:txBody>
                  <a:tcPr/>
                </a:tc>
                <a:tc>
                  <a:txBody>
                    <a:bodyPr/>
                    <a:lstStyle/>
                    <a:p>
                      <a:r>
                        <a:rPr lang="en-IN" dirty="0"/>
                        <a:t>resize</a:t>
                      </a:r>
                    </a:p>
                  </a:txBody>
                  <a:tcPr/>
                </a:tc>
                <a:extLst>
                  <a:ext uri="{0D108BD9-81ED-4DB2-BD59-A6C34878D82A}">
                    <a16:rowId xmlns:a16="http://schemas.microsoft.com/office/drawing/2014/main" val="895360614"/>
                  </a:ext>
                </a:extLst>
              </a:tr>
              <a:tr h="370840">
                <a:tc>
                  <a:txBody>
                    <a:bodyPr/>
                    <a:lstStyle/>
                    <a:p>
                      <a:r>
                        <a:rPr lang="en-US" dirty="0"/>
                        <a:t>2,3</a:t>
                      </a:r>
                      <a:endParaRPr lang="en-IN" dirty="0"/>
                    </a:p>
                  </a:txBody>
                  <a:tcPr/>
                </a:tc>
                <a:tc>
                  <a:txBody>
                    <a:bodyPr/>
                    <a:lstStyle/>
                    <a:p>
                      <a:r>
                        <a:rPr lang="en-IN" dirty="0" err="1"/>
                        <a:t>horizontalFlip</a:t>
                      </a:r>
                      <a:endParaRPr lang="en-IN" dirty="0"/>
                    </a:p>
                  </a:txBody>
                  <a:tcPr/>
                </a:tc>
                <a:extLst>
                  <a:ext uri="{0D108BD9-81ED-4DB2-BD59-A6C34878D82A}">
                    <a16:rowId xmlns:a16="http://schemas.microsoft.com/office/drawing/2014/main" val="1837616019"/>
                  </a:ext>
                </a:extLst>
              </a:tr>
              <a:tr h="370840">
                <a:tc>
                  <a:txBody>
                    <a:bodyPr/>
                    <a:lstStyle/>
                    <a:p>
                      <a:r>
                        <a:rPr lang="en-US" dirty="0"/>
                        <a:t>4,5</a:t>
                      </a:r>
                      <a:endParaRPr lang="en-IN" dirty="0"/>
                    </a:p>
                  </a:txBody>
                  <a:tcPr/>
                </a:tc>
                <a:tc>
                  <a:txBody>
                    <a:bodyPr/>
                    <a:lstStyle/>
                    <a:p>
                      <a:r>
                        <a:rPr lang="en-IN" dirty="0" err="1"/>
                        <a:t>verticalFlip</a:t>
                      </a:r>
                      <a:endParaRPr lang="en-IN" dirty="0"/>
                    </a:p>
                  </a:txBody>
                  <a:tcPr/>
                </a:tc>
                <a:extLst>
                  <a:ext uri="{0D108BD9-81ED-4DB2-BD59-A6C34878D82A}">
                    <a16:rowId xmlns:a16="http://schemas.microsoft.com/office/drawing/2014/main" val="596574869"/>
                  </a:ext>
                </a:extLst>
              </a:tr>
              <a:tr h="370840">
                <a:tc>
                  <a:txBody>
                    <a:bodyPr/>
                    <a:lstStyle/>
                    <a:p>
                      <a:r>
                        <a:rPr lang="en-US" dirty="0"/>
                        <a:t>6,7</a:t>
                      </a:r>
                      <a:endParaRPr lang="en-IN" dirty="0"/>
                    </a:p>
                  </a:txBody>
                  <a:tcPr/>
                </a:tc>
                <a:tc>
                  <a:txBody>
                    <a:bodyPr/>
                    <a:lstStyle/>
                    <a:p>
                      <a:r>
                        <a:rPr lang="en-IN" dirty="0"/>
                        <a:t>transpose</a:t>
                      </a:r>
                    </a:p>
                  </a:txBody>
                  <a:tcPr/>
                </a:tc>
                <a:extLst>
                  <a:ext uri="{0D108BD9-81ED-4DB2-BD59-A6C34878D82A}">
                    <a16:rowId xmlns:a16="http://schemas.microsoft.com/office/drawing/2014/main" val="4258141494"/>
                  </a:ext>
                </a:extLst>
              </a:tr>
              <a:tr h="370840">
                <a:tc>
                  <a:txBody>
                    <a:bodyPr/>
                    <a:lstStyle/>
                    <a:p>
                      <a:r>
                        <a:rPr lang="en-US" dirty="0"/>
                        <a:t>8,9</a:t>
                      </a:r>
                      <a:endParaRPr lang="en-IN" dirty="0"/>
                    </a:p>
                  </a:txBody>
                  <a:tcPr/>
                </a:tc>
                <a:tc>
                  <a:txBody>
                    <a:bodyPr/>
                    <a:lstStyle/>
                    <a:p>
                      <a:r>
                        <a:rPr lang="en-IN" dirty="0" err="1"/>
                        <a:t>hueSaturationValue</a:t>
                      </a:r>
                      <a:endParaRPr lang="en-IN" dirty="0"/>
                    </a:p>
                  </a:txBody>
                  <a:tcPr/>
                </a:tc>
                <a:extLst>
                  <a:ext uri="{0D108BD9-81ED-4DB2-BD59-A6C34878D82A}">
                    <a16:rowId xmlns:a16="http://schemas.microsoft.com/office/drawing/2014/main" val="1441166250"/>
                  </a:ext>
                </a:extLst>
              </a:tr>
              <a:tr h="370840">
                <a:tc>
                  <a:txBody>
                    <a:bodyPr/>
                    <a:lstStyle/>
                    <a:p>
                      <a:r>
                        <a:rPr lang="en-US" dirty="0"/>
                        <a:t>10,11</a:t>
                      </a:r>
                      <a:endParaRPr lang="en-IN" dirty="0"/>
                    </a:p>
                  </a:txBody>
                  <a:tcPr/>
                </a:tc>
                <a:tc>
                  <a:txBody>
                    <a:bodyPr/>
                    <a:lstStyle/>
                    <a:p>
                      <a:r>
                        <a:rPr lang="en-IN" dirty="0" err="1"/>
                        <a:t>elasticTransform</a:t>
                      </a:r>
                      <a:endParaRPr lang="en-IN" dirty="0"/>
                    </a:p>
                  </a:txBody>
                  <a:tcPr/>
                </a:tc>
                <a:extLst>
                  <a:ext uri="{0D108BD9-81ED-4DB2-BD59-A6C34878D82A}">
                    <a16:rowId xmlns:a16="http://schemas.microsoft.com/office/drawing/2014/main" val="94110408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12,13</a:t>
                      </a:r>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opticalDistortion</a:t>
                      </a:r>
                      <a:endParaRPr lang="en-IN" dirty="0"/>
                    </a:p>
                  </a:txBody>
                  <a:tcPr/>
                </a:tc>
                <a:extLst>
                  <a:ext uri="{0D108BD9-81ED-4DB2-BD59-A6C34878D82A}">
                    <a16:rowId xmlns:a16="http://schemas.microsoft.com/office/drawing/2014/main" val="145852210"/>
                  </a:ext>
                </a:extLst>
              </a:tr>
              <a:tr h="370840">
                <a:tc>
                  <a:txBody>
                    <a:bodyPr/>
                    <a:lstStyle/>
                    <a:p>
                      <a:r>
                        <a:rPr lang="en-US" dirty="0"/>
                        <a:t>14,15</a:t>
                      </a:r>
                      <a:endParaRPr lang="en-IN" dirty="0"/>
                    </a:p>
                  </a:txBody>
                  <a:tcPr/>
                </a:tc>
                <a:tc>
                  <a:txBody>
                    <a:bodyPr/>
                    <a:lstStyle/>
                    <a:p>
                      <a:r>
                        <a:rPr lang="en-IN" dirty="0" err="1"/>
                        <a:t>randomBrightnessContrast</a:t>
                      </a:r>
                      <a:endParaRPr lang="en-IN" dirty="0"/>
                    </a:p>
                  </a:txBody>
                  <a:tcPr/>
                </a:tc>
                <a:extLst>
                  <a:ext uri="{0D108BD9-81ED-4DB2-BD59-A6C34878D82A}">
                    <a16:rowId xmlns:a16="http://schemas.microsoft.com/office/drawing/2014/main" val="3485783312"/>
                  </a:ext>
                </a:extLst>
              </a:tr>
            </a:tbl>
          </a:graphicData>
        </a:graphic>
      </p:graphicFrame>
      <p:sp>
        <p:nvSpPr>
          <p:cNvPr id="15" name="Footer Placeholder 14">
            <a:extLst>
              <a:ext uri="{FF2B5EF4-FFF2-40B4-BE49-F238E27FC236}">
                <a16:creationId xmlns:a16="http://schemas.microsoft.com/office/drawing/2014/main" id="{CDE95E50-CFE5-2A3E-526E-404F5EA0671D}"/>
              </a:ext>
            </a:extLst>
          </p:cNvPr>
          <p:cNvSpPr>
            <a:spLocks noGrp="1"/>
          </p:cNvSpPr>
          <p:nvPr>
            <p:ph type="ftr" sz="quarter" idx="11"/>
          </p:nvPr>
        </p:nvSpPr>
        <p:spPr/>
        <p:txBody>
          <a:bodyPr/>
          <a:lstStyle/>
          <a:p>
            <a:r>
              <a:rPr lang="en-IN"/>
              <a:t>Team -31</a:t>
            </a:r>
          </a:p>
        </p:txBody>
      </p:sp>
    </p:spTree>
    <p:extLst>
      <p:ext uri="{BB962C8B-B14F-4D97-AF65-F5344CB8AC3E}">
        <p14:creationId xmlns:p14="http://schemas.microsoft.com/office/powerpoint/2010/main" val="26675930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Rounded Corners 3"/>
          <p:cNvSpPr/>
          <p:nvPr/>
        </p:nvSpPr>
        <p:spPr>
          <a:xfrm>
            <a:off x="555812" y="645497"/>
            <a:ext cx="11214847" cy="5710518"/>
          </a:xfrm>
          <a:prstGeom prst="roundRect">
            <a:avLst/>
          </a:prstGeom>
          <a:noFill/>
          <a:ln w="38100">
            <a:solidFill>
              <a:schemeClr val="tx2">
                <a:lumMod val="60000"/>
                <a:lumOff val="4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IN" dirty="0"/>
          </a:p>
        </p:txBody>
      </p:sp>
      <p:pic>
        <p:nvPicPr>
          <p:cNvPr id="1026" name="Picture 2" descr="Amrita Vishwa Vidyapeetham, Coimbatore: Courses, Fees ..."/>
          <p:cNvPicPr>
            <a:picLocks noChangeAspect="1" noChangeArrowheads="1"/>
          </p:cNvPicPr>
          <p:nvPr/>
        </p:nvPicPr>
        <p:blipFill>
          <a:blip r:embed="rId3"/>
          <a:srcRect/>
          <a:stretch>
            <a:fillRect/>
          </a:stretch>
        </p:blipFill>
        <p:spPr bwMode="auto">
          <a:xfrm>
            <a:off x="31750" y="25400"/>
            <a:ext cx="776605" cy="758825"/>
          </a:xfrm>
          <a:prstGeom prst="rect">
            <a:avLst/>
          </a:prstGeom>
          <a:noFill/>
        </p:spPr>
      </p:pic>
      <p:sp>
        <p:nvSpPr>
          <p:cNvPr id="10" name="TextBox 9"/>
          <p:cNvSpPr txBox="1"/>
          <p:nvPr/>
        </p:nvSpPr>
        <p:spPr>
          <a:xfrm>
            <a:off x="1382866" y="838705"/>
            <a:ext cx="9560737" cy="583565"/>
          </a:xfrm>
          <a:prstGeom prst="rect">
            <a:avLst/>
          </a:prstGeom>
          <a:noFill/>
        </p:spPr>
        <p:txBody>
          <a:bodyPr wrap="square">
            <a:spAutoFit/>
          </a:bodyPr>
          <a:lstStyle/>
          <a:p>
            <a:pPr algn="ctr" rtl="0">
              <a:spcBef>
                <a:spcPts val="0"/>
              </a:spcBef>
              <a:spcAft>
                <a:spcPts val="0"/>
              </a:spcAft>
            </a:pPr>
            <a:r>
              <a:rPr lang="en-US" altLang="en-US" sz="3200" dirty="0">
                <a:latin typeface="Times New Roman" panose="02020603050405020304" pitchFamily="18" charset="0"/>
                <a:cs typeface="Times New Roman" panose="02020603050405020304" pitchFamily="18" charset="0"/>
              </a:rPr>
              <a:t>Experiment 2</a:t>
            </a:r>
            <a:endParaRPr lang="en-IN" altLang="en-US" sz="3200" dirty="0">
              <a:latin typeface="Times New Roman" panose="02020603050405020304" pitchFamily="18" charset="0"/>
              <a:cs typeface="Times New Roman" panose="02020603050405020304" pitchFamily="18" charset="0"/>
            </a:endParaRPr>
          </a:p>
        </p:txBody>
      </p:sp>
      <p:sp>
        <p:nvSpPr>
          <p:cNvPr id="3" name="Text Box 2"/>
          <p:cNvSpPr txBox="1"/>
          <p:nvPr/>
        </p:nvSpPr>
        <p:spPr>
          <a:xfrm>
            <a:off x="808355" y="1524635"/>
            <a:ext cx="6873240" cy="7119620"/>
          </a:xfrm>
          <a:prstGeom prst="rect">
            <a:avLst/>
          </a:prstGeom>
          <a:noFill/>
        </p:spPr>
        <p:txBody>
          <a:bodyPr wrap="square" rtlCol="0">
            <a:noAutofit/>
          </a:bodyPr>
          <a:lstStyle/>
          <a:p>
            <a:pPr marL="285750" indent="-285750">
              <a:buFont typeface="Arial" panose="020B0604020202020204" pitchFamily="34" charset="0"/>
              <a:buChar char="•"/>
            </a:pPr>
            <a:r>
              <a:rPr lang="en-IN" altLang="en-US" sz="1700" dirty="0"/>
              <a:t>Removed all the pristine images.</a:t>
            </a:r>
          </a:p>
          <a:p>
            <a:pPr marL="285750" indent="-285750">
              <a:buFont typeface="Arial" panose="020B0604020202020204" pitchFamily="34" charset="0"/>
              <a:buChar char="•"/>
            </a:pPr>
            <a:r>
              <a:rPr lang="en-IN" altLang="en-US" sz="1700" dirty="0"/>
              <a:t>Trained on the same model architecture without augmented data.</a:t>
            </a:r>
          </a:p>
          <a:p>
            <a:pPr marL="285750" indent="-285750">
              <a:buFont typeface="Arial" panose="020B0604020202020204" pitchFamily="34" charset="0"/>
              <a:buChar char="•"/>
            </a:pPr>
            <a:r>
              <a:rPr lang="en-IN" altLang="en-US" sz="1700" dirty="0"/>
              <a:t>Improved Performance Metrics (Overall Model):</a:t>
            </a:r>
          </a:p>
          <a:p>
            <a:pPr marL="457200" lvl="1" indent="457200"/>
            <a:endParaRPr lang="en-IN" altLang="en-US" sz="1700" dirty="0"/>
          </a:p>
          <a:p>
            <a:pPr marL="457200" lvl="1" indent="457200"/>
            <a:endParaRPr lang="en-IN" altLang="en-US" sz="1700" dirty="0"/>
          </a:p>
          <a:p>
            <a:pPr marL="457200" lvl="1" indent="457200"/>
            <a:endParaRPr lang="en-IN" altLang="en-US" sz="1700" dirty="0"/>
          </a:p>
          <a:p>
            <a:pPr marL="457200" lvl="1" indent="457200"/>
            <a:endParaRPr lang="en-IN" altLang="en-US" sz="1700" dirty="0"/>
          </a:p>
          <a:p>
            <a:pPr marL="457200" lvl="1" indent="457200"/>
            <a:endParaRPr lang="en-IN" altLang="en-US" sz="1700" dirty="0"/>
          </a:p>
          <a:p>
            <a:pPr marL="457200" lvl="1" indent="457200"/>
            <a:endParaRPr lang="en-IN" altLang="en-US" sz="1700" dirty="0"/>
          </a:p>
          <a:p>
            <a:pPr marL="457200" lvl="1" indent="457200"/>
            <a:endParaRPr lang="en-IN" altLang="en-US" sz="1700" dirty="0"/>
          </a:p>
          <a:p>
            <a:pPr marL="457200" lvl="1" indent="457200"/>
            <a:endParaRPr lang="en-IN" altLang="en-US" sz="1700" dirty="0"/>
          </a:p>
          <a:p>
            <a:pPr marL="285750" indent="-285750">
              <a:buFont typeface="Arial" panose="020B0604020202020204" pitchFamily="34" charset="0"/>
              <a:buChar char="•"/>
            </a:pPr>
            <a:r>
              <a:rPr lang="en-IN" altLang="en-US" sz="1700" dirty="0"/>
              <a:t>Inference: Removing pristine images improves model performance.</a:t>
            </a:r>
          </a:p>
          <a:p>
            <a:pPr marL="285750" indent="-285750">
              <a:buFont typeface="Arial" panose="020B0604020202020204" pitchFamily="34" charset="0"/>
              <a:buChar char="•"/>
            </a:pPr>
            <a:endParaRPr lang="en-IN" altLang="en-US" sz="1700" dirty="0"/>
          </a:p>
          <a:p>
            <a:pPr marL="285750" indent="-285750">
              <a:buFont typeface="Arial" panose="020B0604020202020204" pitchFamily="34" charset="0"/>
              <a:buChar char="•"/>
            </a:pPr>
            <a:r>
              <a:rPr lang="en-IN" altLang="en-US" sz="1700" dirty="0"/>
              <a:t>Predictions : </a:t>
            </a:r>
          </a:p>
          <a:p>
            <a:pPr marL="285750" indent="-285750">
              <a:buFont typeface="Arial" panose="020B0604020202020204" pitchFamily="34" charset="0"/>
              <a:buChar char="•"/>
            </a:pPr>
            <a:r>
              <a:rPr lang="en-IN" altLang="en-US" sz="1700" dirty="0"/>
              <a:t>Real: </a:t>
            </a:r>
            <a:r>
              <a:rPr lang="en-IN" altLang="en-US" sz="1700" dirty="0" err="1"/>
              <a:t>Acc</a:t>
            </a:r>
            <a:r>
              <a:rPr lang="en-IN" altLang="en-US" sz="1700" dirty="0"/>
              <a:t> : 62.77%	loss = 1.914</a:t>
            </a:r>
          </a:p>
          <a:p>
            <a:pPr marL="285750" indent="-285750">
              <a:buFont typeface="Arial" panose="020B0604020202020204" pitchFamily="34" charset="0"/>
              <a:buChar char="•"/>
            </a:pPr>
            <a:r>
              <a:rPr lang="en-IN" altLang="en-US" sz="1700" dirty="0"/>
              <a:t>Fake : </a:t>
            </a:r>
            <a:r>
              <a:rPr lang="en-IN" altLang="en-US" sz="1700" dirty="0" err="1"/>
              <a:t>Acc</a:t>
            </a:r>
            <a:r>
              <a:rPr lang="en-IN" altLang="en-US" sz="1700" dirty="0"/>
              <a:t> :</a:t>
            </a:r>
            <a:r>
              <a:rPr lang="en-US" altLang="en-US" sz="1700" dirty="0"/>
              <a:t>63.47 % 	loss  = 1.8535</a:t>
            </a:r>
            <a:endParaRPr lang="en-IN" altLang="en-US" sz="1700" dirty="0"/>
          </a:p>
        </p:txBody>
      </p:sp>
      <p:sp>
        <p:nvSpPr>
          <p:cNvPr id="2" name="Date Placeholder 1">
            <a:extLst>
              <a:ext uri="{FF2B5EF4-FFF2-40B4-BE49-F238E27FC236}">
                <a16:creationId xmlns:a16="http://schemas.microsoft.com/office/drawing/2014/main" id="{A1AC5404-849F-A7EB-5890-CDA05C128B79}"/>
              </a:ext>
            </a:extLst>
          </p:cNvPr>
          <p:cNvSpPr>
            <a:spLocks noGrp="1"/>
          </p:cNvSpPr>
          <p:nvPr>
            <p:ph type="dt" sz="half" idx="10"/>
          </p:nvPr>
        </p:nvSpPr>
        <p:spPr/>
        <p:txBody>
          <a:bodyPr/>
          <a:lstStyle/>
          <a:p>
            <a:fld id="{9A0AC543-A437-492D-A1CF-C07A18BE0F36}" type="datetime1">
              <a:rPr lang="en-IN" smtClean="0"/>
              <a:t>29-10-2024</a:t>
            </a:fld>
            <a:endParaRPr lang="en-IN"/>
          </a:p>
        </p:txBody>
      </p:sp>
      <p:sp>
        <p:nvSpPr>
          <p:cNvPr id="4" name="Footer Placeholder 3">
            <a:extLst>
              <a:ext uri="{FF2B5EF4-FFF2-40B4-BE49-F238E27FC236}">
                <a16:creationId xmlns:a16="http://schemas.microsoft.com/office/drawing/2014/main" id="{C99DE584-AEA5-EA36-B982-FDE9D4C89876}"/>
              </a:ext>
            </a:extLst>
          </p:cNvPr>
          <p:cNvSpPr>
            <a:spLocks noGrp="1"/>
          </p:cNvSpPr>
          <p:nvPr>
            <p:ph type="ftr" sz="quarter" idx="11"/>
          </p:nvPr>
        </p:nvSpPr>
        <p:spPr/>
        <p:txBody>
          <a:bodyPr/>
          <a:lstStyle/>
          <a:p>
            <a:r>
              <a:rPr lang="en-IN"/>
              <a:t>Team -31</a:t>
            </a:r>
          </a:p>
        </p:txBody>
      </p:sp>
      <p:sp>
        <p:nvSpPr>
          <p:cNvPr id="7" name="Slide Number Placeholder 6">
            <a:extLst>
              <a:ext uri="{FF2B5EF4-FFF2-40B4-BE49-F238E27FC236}">
                <a16:creationId xmlns:a16="http://schemas.microsoft.com/office/drawing/2014/main" id="{7DFC1C87-7EAC-D6F3-46B1-9CB31E9387D5}"/>
              </a:ext>
            </a:extLst>
          </p:cNvPr>
          <p:cNvSpPr>
            <a:spLocks noGrp="1"/>
          </p:cNvSpPr>
          <p:nvPr>
            <p:ph type="sldNum" sz="quarter" idx="12"/>
          </p:nvPr>
        </p:nvSpPr>
        <p:spPr/>
        <p:txBody>
          <a:bodyPr/>
          <a:lstStyle/>
          <a:p>
            <a:fld id="{1AE95ADE-E3AE-46D8-B752-ABF6645AD716}" type="slidenum">
              <a:rPr lang="en-IN" smtClean="0"/>
              <a:t>28</a:t>
            </a:fld>
            <a:endParaRPr lang="en-IN"/>
          </a:p>
        </p:txBody>
      </p:sp>
      <p:graphicFrame>
        <p:nvGraphicFramePr>
          <p:cNvPr id="8" name="Table 7">
            <a:extLst>
              <a:ext uri="{FF2B5EF4-FFF2-40B4-BE49-F238E27FC236}">
                <a16:creationId xmlns:a16="http://schemas.microsoft.com/office/drawing/2014/main" id="{2C7C8A63-C12B-78DE-32E1-70109C9A6F8B}"/>
              </a:ext>
            </a:extLst>
          </p:cNvPr>
          <p:cNvGraphicFramePr>
            <a:graphicFrameLocks noGrp="1"/>
          </p:cNvGraphicFramePr>
          <p:nvPr>
            <p:extLst>
              <p:ext uri="{D42A27DB-BD31-4B8C-83A1-F6EECF244321}">
                <p14:modId xmlns:p14="http://schemas.microsoft.com/office/powerpoint/2010/main" val="3786247093"/>
              </p:ext>
            </p:extLst>
          </p:nvPr>
        </p:nvGraphicFramePr>
        <p:xfrm>
          <a:off x="1153212" y="2759076"/>
          <a:ext cx="4070165" cy="1483360"/>
        </p:xfrm>
        <a:graphic>
          <a:graphicData uri="http://schemas.openxmlformats.org/drawingml/2006/table">
            <a:tbl>
              <a:tblPr firstRow="1" bandRow="1">
                <a:tableStyleId>{93296810-A885-4BE3-A3E7-6D5BEEA58F35}</a:tableStyleId>
              </a:tblPr>
              <a:tblGrid>
                <a:gridCol w="1785856">
                  <a:extLst>
                    <a:ext uri="{9D8B030D-6E8A-4147-A177-3AD203B41FA5}">
                      <a16:colId xmlns:a16="http://schemas.microsoft.com/office/drawing/2014/main" val="4082286781"/>
                    </a:ext>
                  </a:extLst>
                </a:gridCol>
                <a:gridCol w="1105959">
                  <a:extLst>
                    <a:ext uri="{9D8B030D-6E8A-4147-A177-3AD203B41FA5}">
                      <a16:colId xmlns:a16="http://schemas.microsoft.com/office/drawing/2014/main" val="1070376678"/>
                    </a:ext>
                  </a:extLst>
                </a:gridCol>
                <a:gridCol w="1178350">
                  <a:extLst>
                    <a:ext uri="{9D8B030D-6E8A-4147-A177-3AD203B41FA5}">
                      <a16:colId xmlns:a16="http://schemas.microsoft.com/office/drawing/2014/main" val="4159034397"/>
                    </a:ext>
                  </a:extLst>
                </a:gridCol>
              </a:tblGrid>
              <a:tr h="370840">
                <a:tc>
                  <a:txBody>
                    <a:bodyPr/>
                    <a:lstStyle/>
                    <a:p>
                      <a:endParaRPr lang="en-IN" dirty="0"/>
                    </a:p>
                  </a:txBody>
                  <a:tcPr/>
                </a:tc>
                <a:tc>
                  <a:txBody>
                    <a:bodyPr/>
                    <a:lstStyle/>
                    <a:p>
                      <a:r>
                        <a:rPr lang="en-US" dirty="0"/>
                        <a:t>Accuracy</a:t>
                      </a:r>
                      <a:endParaRPr lang="en-IN" dirty="0"/>
                    </a:p>
                  </a:txBody>
                  <a:tcPr/>
                </a:tc>
                <a:tc>
                  <a:txBody>
                    <a:bodyPr/>
                    <a:lstStyle/>
                    <a:p>
                      <a:r>
                        <a:rPr lang="en-US" dirty="0"/>
                        <a:t>loss</a:t>
                      </a:r>
                      <a:endParaRPr lang="en-IN" dirty="0"/>
                    </a:p>
                  </a:txBody>
                  <a:tcPr/>
                </a:tc>
                <a:extLst>
                  <a:ext uri="{0D108BD9-81ED-4DB2-BD59-A6C34878D82A}">
                    <a16:rowId xmlns:a16="http://schemas.microsoft.com/office/drawing/2014/main" val="3946000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Train Data</a:t>
                      </a:r>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75.72%</a:t>
                      </a:r>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1.141</a:t>
                      </a:r>
                      <a:endParaRPr lang="en-IN" dirty="0"/>
                    </a:p>
                  </a:txBody>
                  <a:tcPr/>
                </a:tc>
                <a:extLst>
                  <a:ext uri="{0D108BD9-81ED-4DB2-BD59-A6C34878D82A}">
                    <a16:rowId xmlns:a16="http://schemas.microsoft.com/office/drawing/2014/main" val="1221002215"/>
                  </a:ext>
                </a:extLst>
              </a:tr>
              <a:tr h="370840">
                <a:tc>
                  <a:txBody>
                    <a:bodyPr/>
                    <a:lstStyle/>
                    <a:p>
                      <a:r>
                        <a:rPr lang="en-US" dirty="0"/>
                        <a:t>Validation Data</a:t>
                      </a:r>
                      <a:endParaRPr lang="en-IN" dirty="0"/>
                    </a:p>
                  </a:txBody>
                  <a:tcPr/>
                </a:tc>
                <a:tc>
                  <a:txBody>
                    <a:bodyPr/>
                    <a:lstStyle/>
                    <a:p>
                      <a:r>
                        <a:rPr lang="en-US" dirty="0"/>
                        <a:t>72.84%</a:t>
                      </a:r>
                      <a:endParaRPr lang="en-IN" dirty="0"/>
                    </a:p>
                  </a:txBody>
                  <a:tcPr/>
                </a:tc>
                <a:tc>
                  <a:txBody>
                    <a:bodyPr/>
                    <a:lstStyle/>
                    <a:p>
                      <a:r>
                        <a:rPr lang="en-US" dirty="0"/>
                        <a:t>1.290</a:t>
                      </a:r>
                      <a:endParaRPr lang="en-IN" dirty="0"/>
                    </a:p>
                  </a:txBody>
                  <a:tcPr/>
                </a:tc>
                <a:extLst>
                  <a:ext uri="{0D108BD9-81ED-4DB2-BD59-A6C34878D82A}">
                    <a16:rowId xmlns:a16="http://schemas.microsoft.com/office/drawing/2014/main" val="1933895622"/>
                  </a:ext>
                </a:extLst>
              </a:tr>
              <a:tr h="370840">
                <a:tc>
                  <a:txBody>
                    <a:bodyPr/>
                    <a:lstStyle/>
                    <a:p>
                      <a:r>
                        <a:rPr lang="en-US" dirty="0"/>
                        <a:t>Test Data</a:t>
                      </a:r>
                      <a:endParaRPr lang="en-IN" dirty="0"/>
                    </a:p>
                  </a:txBody>
                  <a:tcPr/>
                </a:tc>
                <a:tc>
                  <a:txBody>
                    <a:bodyPr/>
                    <a:lstStyle/>
                    <a:p>
                      <a:r>
                        <a:rPr lang="en-US" dirty="0"/>
                        <a:t>63.4%</a:t>
                      </a:r>
                      <a:endParaRPr lang="en-IN" dirty="0"/>
                    </a:p>
                  </a:txBody>
                  <a:tcPr/>
                </a:tc>
                <a:tc>
                  <a:txBody>
                    <a:bodyPr/>
                    <a:lstStyle/>
                    <a:p>
                      <a:r>
                        <a:rPr lang="en-US" dirty="0"/>
                        <a:t>1.914</a:t>
                      </a:r>
                      <a:endParaRPr lang="en-IN" dirty="0"/>
                    </a:p>
                  </a:txBody>
                  <a:tcPr/>
                </a:tc>
                <a:extLst>
                  <a:ext uri="{0D108BD9-81ED-4DB2-BD59-A6C34878D82A}">
                    <a16:rowId xmlns:a16="http://schemas.microsoft.com/office/drawing/2014/main" val="3033979745"/>
                  </a:ext>
                </a:extLst>
              </a:tr>
            </a:tbl>
          </a:graphicData>
        </a:graphic>
      </p:graphicFrame>
    </p:spTree>
    <p:extLst>
      <p:ext uri="{BB962C8B-B14F-4D97-AF65-F5344CB8AC3E}">
        <p14:creationId xmlns:p14="http://schemas.microsoft.com/office/powerpoint/2010/main" val="32155795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7787B7-8D87-2C70-34F2-48D32FB61D17}"/>
            </a:ext>
          </a:extLst>
        </p:cNvPr>
        <p:cNvGrpSpPr/>
        <p:nvPr/>
      </p:nvGrpSpPr>
      <p:grpSpPr>
        <a:xfrm>
          <a:off x="0" y="0"/>
          <a:ext cx="0" cy="0"/>
          <a:chOff x="0" y="0"/>
          <a:chExt cx="0" cy="0"/>
        </a:xfrm>
      </p:grpSpPr>
      <p:sp>
        <p:nvSpPr>
          <p:cNvPr id="17" name="Rectangle: Rounded Corners 3">
            <a:extLst>
              <a:ext uri="{FF2B5EF4-FFF2-40B4-BE49-F238E27FC236}">
                <a16:creationId xmlns:a16="http://schemas.microsoft.com/office/drawing/2014/main" id="{D1DEEB26-4C80-C98B-0C37-C5E2185D4991}"/>
              </a:ext>
            </a:extLst>
          </p:cNvPr>
          <p:cNvSpPr/>
          <p:nvPr/>
        </p:nvSpPr>
        <p:spPr>
          <a:xfrm>
            <a:off x="555812" y="645497"/>
            <a:ext cx="11214847" cy="5710518"/>
          </a:xfrm>
          <a:prstGeom prst="roundRect">
            <a:avLst/>
          </a:prstGeom>
          <a:noFill/>
          <a:ln w="38100">
            <a:solidFill>
              <a:schemeClr val="tx2">
                <a:lumMod val="60000"/>
                <a:lumOff val="4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IN" dirty="0"/>
          </a:p>
        </p:txBody>
      </p:sp>
      <p:pic>
        <p:nvPicPr>
          <p:cNvPr id="1026" name="Picture 2" descr="Amrita Vishwa Vidyapeetham, Coimbatore: Courses, Fees ...">
            <a:extLst>
              <a:ext uri="{FF2B5EF4-FFF2-40B4-BE49-F238E27FC236}">
                <a16:creationId xmlns:a16="http://schemas.microsoft.com/office/drawing/2014/main" id="{7734DFEF-6709-ED62-5342-1BCEBCCCAAFC}"/>
              </a:ext>
            </a:extLst>
          </p:cNvPr>
          <p:cNvPicPr>
            <a:picLocks noChangeAspect="1" noChangeArrowheads="1"/>
          </p:cNvPicPr>
          <p:nvPr/>
        </p:nvPicPr>
        <p:blipFill>
          <a:blip r:embed="rId2"/>
          <a:srcRect/>
          <a:stretch>
            <a:fillRect/>
          </a:stretch>
        </p:blipFill>
        <p:spPr bwMode="auto">
          <a:xfrm>
            <a:off x="31750" y="25400"/>
            <a:ext cx="776605" cy="758825"/>
          </a:xfrm>
          <a:prstGeom prst="rect">
            <a:avLst/>
          </a:prstGeom>
          <a:noFill/>
        </p:spPr>
      </p:pic>
      <p:sp>
        <p:nvSpPr>
          <p:cNvPr id="10" name="TextBox 9">
            <a:extLst>
              <a:ext uri="{FF2B5EF4-FFF2-40B4-BE49-F238E27FC236}">
                <a16:creationId xmlns:a16="http://schemas.microsoft.com/office/drawing/2014/main" id="{A01CE8F5-D715-7A6E-C50C-F702D50CB365}"/>
              </a:ext>
            </a:extLst>
          </p:cNvPr>
          <p:cNvSpPr txBox="1"/>
          <p:nvPr/>
        </p:nvSpPr>
        <p:spPr>
          <a:xfrm>
            <a:off x="1382866" y="838705"/>
            <a:ext cx="9560737" cy="583565"/>
          </a:xfrm>
          <a:prstGeom prst="rect">
            <a:avLst/>
          </a:prstGeom>
          <a:noFill/>
        </p:spPr>
        <p:txBody>
          <a:bodyPr wrap="square">
            <a:spAutoFit/>
          </a:bodyPr>
          <a:lstStyle/>
          <a:p>
            <a:pPr algn="ctr" rtl="0">
              <a:spcBef>
                <a:spcPts val="0"/>
              </a:spcBef>
              <a:spcAft>
                <a:spcPts val="0"/>
              </a:spcAft>
            </a:pPr>
            <a:r>
              <a:rPr lang="en-IN" altLang="en-US" sz="3200" dirty="0">
                <a:latin typeface="Times New Roman" panose="02020603050405020304" pitchFamily="18" charset="0"/>
                <a:cs typeface="Times New Roman" panose="02020603050405020304" pitchFamily="18" charset="0"/>
              </a:rPr>
              <a:t>Observations</a:t>
            </a:r>
          </a:p>
        </p:txBody>
      </p:sp>
      <p:sp>
        <p:nvSpPr>
          <p:cNvPr id="3" name="Text Box 2">
            <a:extLst>
              <a:ext uri="{FF2B5EF4-FFF2-40B4-BE49-F238E27FC236}">
                <a16:creationId xmlns:a16="http://schemas.microsoft.com/office/drawing/2014/main" id="{739B4B9D-9C13-A0E0-7C6E-4DB035FED741}"/>
              </a:ext>
            </a:extLst>
          </p:cNvPr>
          <p:cNvSpPr txBox="1"/>
          <p:nvPr/>
        </p:nvSpPr>
        <p:spPr>
          <a:xfrm>
            <a:off x="808355" y="1524635"/>
            <a:ext cx="6873240" cy="7119620"/>
          </a:xfrm>
          <a:prstGeom prst="rect">
            <a:avLst/>
          </a:prstGeom>
          <a:noFill/>
        </p:spPr>
        <p:txBody>
          <a:bodyPr wrap="square" rtlCol="0">
            <a:noAutofit/>
          </a:bodyPr>
          <a:lstStyle/>
          <a:p>
            <a:endParaRPr lang="en-IN" altLang="en-US" sz="1700" dirty="0"/>
          </a:p>
          <a:p>
            <a:endParaRPr lang="en-IN" altLang="en-US" sz="1700" dirty="0"/>
          </a:p>
          <a:p>
            <a:endParaRPr lang="en-IN" altLang="en-US" sz="1700" dirty="0"/>
          </a:p>
        </p:txBody>
      </p:sp>
      <p:sp>
        <p:nvSpPr>
          <p:cNvPr id="2" name="Date Placeholder 1">
            <a:extLst>
              <a:ext uri="{FF2B5EF4-FFF2-40B4-BE49-F238E27FC236}">
                <a16:creationId xmlns:a16="http://schemas.microsoft.com/office/drawing/2014/main" id="{98AAC487-F257-45D9-210C-53DB1EDDE7EF}"/>
              </a:ext>
            </a:extLst>
          </p:cNvPr>
          <p:cNvSpPr>
            <a:spLocks noGrp="1"/>
          </p:cNvSpPr>
          <p:nvPr>
            <p:ph type="dt" sz="half" idx="10"/>
          </p:nvPr>
        </p:nvSpPr>
        <p:spPr/>
        <p:txBody>
          <a:bodyPr/>
          <a:lstStyle/>
          <a:p>
            <a:fld id="{42290013-24D5-4E1B-ACA8-0021413181A5}" type="datetime1">
              <a:rPr lang="en-IN" smtClean="0"/>
              <a:t>29-10-2024</a:t>
            </a:fld>
            <a:endParaRPr lang="en-IN"/>
          </a:p>
        </p:txBody>
      </p:sp>
      <p:sp>
        <p:nvSpPr>
          <p:cNvPr id="4" name="Footer Placeholder 3">
            <a:extLst>
              <a:ext uri="{FF2B5EF4-FFF2-40B4-BE49-F238E27FC236}">
                <a16:creationId xmlns:a16="http://schemas.microsoft.com/office/drawing/2014/main" id="{FE1281A6-09D0-02AD-C255-16DB6D7B4C20}"/>
              </a:ext>
            </a:extLst>
          </p:cNvPr>
          <p:cNvSpPr>
            <a:spLocks noGrp="1"/>
          </p:cNvSpPr>
          <p:nvPr>
            <p:ph type="ftr" sz="quarter" idx="11"/>
          </p:nvPr>
        </p:nvSpPr>
        <p:spPr/>
        <p:txBody>
          <a:bodyPr/>
          <a:lstStyle/>
          <a:p>
            <a:r>
              <a:rPr lang="en-IN"/>
              <a:t>Team -31</a:t>
            </a:r>
          </a:p>
        </p:txBody>
      </p:sp>
      <p:sp>
        <p:nvSpPr>
          <p:cNvPr id="5" name="Slide Number Placeholder 4">
            <a:extLst>
              <a:ext uri="{FF2B5EF4-FFF2-40B4-BE49-F238E27FC236}">
                <a16:creationId xmlns:a16="http://schemas.microsoft.com/office/drawing/2014/main" id="{5A399772-134E-D811-A860-4806D54335E6}"/>
              </a:ext>
            </a:extLst>
          </p:cNvPr>
          <p:cNvSpPr>
            <a:spLocks noGrp="1"/>
          </p:cNvSpPr>
          <p:nvPr>
            <p:ph type="sldNum" sz="quarter" idx="12"/>
          </p:nvPr>
        </p:nvSpPr>
        <p:spPr/>
        <p:txBody>
          <a:bodyPr/>
          <a:lstStyle/>
          <a:p>
            <a:fld id="{1AE95ADE-E3AE-46D8-B752-ABF6645AD716}" type="slidenum">
              <a:rPr lang="en-IN" smtClean="0"/>
              <a:t>29</a:t>
            </a:fld>
            <a:endParaRPr lang="en-IN"/>
          </a:p>
        </p:txBody>
      </p:sp>
      <p:pic>
        <p:nvPicPr>
          <p:cNvPr id="7" name="Picture 6">
            <a:extLst>
              <a:ext uri="{FF2B5EF4-FFF2-40B4-BE49-F238E27FC236}">
                <a16:creationId xmlns:a16="http://schemas.microsoft.com/office/drawing/2014/main" id="{E91876CE-3E85-CA9F-3432-77B5DF22D2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15677" y="1671391"/>
            <a:ext cx="9458227" cy="2151747"/>
          </a:xfrm>
          <a:prstGeom prst="rect">
            <a:avLst/>
          </a:prstGeom>
        </p:spPr>
      </p:pic>
      <p:pic>
        <p:nvPicPr>
          <p:cNvPr id="9" name="Picture 8">
            <a:extLst>
              <a:ext uri="{FF2B5EF4-FFF2-40B4-BE49-F238E27FC236}">
                <a16:creationId xmlns:a16="http://schemas.microsoft.com/office/drawing/2014/main" id="{1CDAEBBF-DDD9-F0C5-D2A9-4E176C75FFF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15676" y="3969894"/>
            <a:ext cx="9458227" cy="2158153"/>
          </a:xfrm>
          <a:prstGeom prst="rect">
            <a:avLst/>
          </a:prstGeom>
        </p:spPr>
      </p:pic>
    </p:spTree>
    <p:extLst>
      <p:ext uri="{BB962C8B-B14F-4D97-AF65-F5344CB8AC3E}">
        <p14:creationId xmlns:p14="http://schemas.microsoft.com/office/powerpoint/2010/main" val="42389506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p:cNvSpPr/>
          <p:nvPr/>
        </p:nvSpPr>
        <p:spPr>
          <a:xfrm>
            <a:off x="555812" y="726142"/>
            <a:ext cx="11214847" cy="5710518"/>
          </a:xfrm>
          <a:prstGeom prst="roundRect">
            <a:avLst/>
          </a:prstGeom>
          <a:noFill/>
          <a:ln w="38100">
            <a:solidFill>
              <a:schemeClr val="tx2">
                <a:lumMod val="60000"/>
                <a:lumOff val="4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IN"/>
          </a:p>
        </p:txBody>
      </p:sp>
      <p:pic>
        <p:nvPicPr>
          <p:cNvPr id="1026" name="Picture 2" descr="Amrita Vishwa Vidyapeetham, Coimbatore: Courses, Fees ..."/>
          <p:cNvPicPr>
            <a:picLocks noChangeAspect="1" noChangeArrowheads="1"/>
          </p:cNvPicPr>
          <p:nvPr/>
        </p:nvPicPr>
        <p:blipFill>
          <a:blip r:embed="rId3"/>
          <a:srcRect/>
          <a:stretch>
            <a:fillRect/>
          </a:stretch>
        </p:blipFill>
        <p:spPr bwMode="auto">
          <a:xfrm>
            <a:off x="31937" y="25119"/>
            <a:ext cx="965000" cy="943069"/>
          </a:xfrm>
          <a:prstGeom prst="rect">
            <a:avLst/>
          </a:prstGeom>
          <a:noFill/>
        </p:spPr>
      </p:pic>
      <p:sp>
        <p:nvSpPr>
          <p:cNvPr id="8" name="Title 7"/>
          <p:cNvSpPr>
            <a:spLocks noGrp="1" noEditPoints="1"/>
          </p:cNvSpPr>
          <p:nvPr>
            <p:ph type="ctrTitle"/>
          </p:nvPr>
        </p:nvSpPr>
        <p:spPr>
          <a:xfrm>
            <a:off x="4020344" y="1020107"/>
            <a:ext cx="4151312" cy="562630"/>
          </a:xfrm>
        </p:spPr>
        <p:txBody>
          <a:bodyPr>
            <a:noAutofit/>
          </a:bodyPr>
          <a:lstStyle/>
          <a:p>
            <a:pPr algn="ctr"/>
            <a:r>
              <a:rPr lang="en-IN" sz="3600" dirty="0">
                <a:latin typeface="Times New Roman" panose="02020603050405020304" pitchFamily="18" charset="0"/>
                <a:cs typeface="Times New Roman" panose="02020603050405020304" pitchFamily="18" charset="0"/>
              </a:rPr>
              <a:t>Introduction</a:t>
            </a:r>
          </a:p>
        </p:txBody>
      </p:sp>
      <p:sp>
        <p:nvSpPr>
          <p:cNvPr id="2" name="Subtitle 1">
            <a:extLst>
              <a:ext uri="{FF2B5EF4-FFF2-40B4-BE49-F238E27FC236}">
                <a16:creationId xmlns:a16="http://schemas.microsoft.com/office/drawing/2014/main" id="{9D19C1E9-FCA1-ECD8-385F-466998DA1C50}"/>
              </a:ext>
            </a:extLst>
          </p:cNvPr>
          <p:cNvSpPr>
            <a:spLocks noGrp="1" noChangeArrowheads="1"/>
          </p:cNvSpPr>
          <p:nvPr>
            <p:ph type="subTitle" idx="1"/>
          </p:nvPr>
        </p:nvSpPr>
        <p:spPr bwMode="auto">
          <a:xfrm>
            <a:off x="687032" y="1754929"/>
            <a:ext cx="6451109" cy="32932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a:ln>
                  <a:noFill/>
                </a:ln>
                <a:solidFill>
                  <a:schemeClr val="tx1"/>
                </a:solidFill>
                <a:effectLst/>
              </a:rPr>
              <a:t>Sophisticated Techniques</a:t>
            </a:r>
            <a:r>
              <a:rPr kumimoji="0" lang="en-US" altLang="en-US" sz="1600" b="0" i="0" u="none" strike="noStrike" cap="none" normalizeH="0" baseline="0" dirty="0">
                <a:ln>
                  <a:noFill/>
                </a:ln>
                <a:solidFill>
                  <a:schemeClr val="tx1"/>
                </a:solidFill>
                <a:effectLst/>
              </a:rPr>
              <a:t>: Advanced AI tools make forgery detection increasingly difficult.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a:ln>
                  <a:noFill/>
                </a:ln>
                <a:solidFill>
                  <a:schemeClr val="tx1"/>
                </a:solidFill>
                <a:effectLst/>
              </a:rPr>
              <a:t>Critical Impact Areas</a:t>
            </a:r>
            <a:r>
              <a:rPr kumimoji="0" lang="en-US" altLang="en-US" sz="1600" b="0"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a:ln>
                  <a:noFill/>
                </a:ln>
                <a:solidFill>
                  <a:schemeClr val="tx1"/>
                </a:solidFill>
                <a:effectLst/>
              </a:rPr>
              <a:t>Criminal Evidence</a:t>
            </a:r>
            <a:r>
              <a:rPr kumimoji="0" lang="en-US" altLang="en-US" sz="1600" b="0" i="0" u="none" strike="noStrike" cap="none" normalizeH="0" baseline="0" dirty="0">
                <a:ln>
                  <a:noFill/>
                </a:ln>
                <a:solidFill>
                  <a:schemeClr val="tx1"/>
                </a:solidFill>
                <a:effectLst/>
              </a:rPr>
              <a:t>: Tampered images can mislead investigations.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a:ln>
                  <a:noFill/>
                </a:ln>
                <a:solidFill>
                  <a:schemeClr val="tx1"/>
                </a:solidFill>
                <a:effectLst/>
              </a:rPr>
              <a:t>Insurance &amp; Journalism</a:t>
            </a:r>
            <a:r>
              <a:rPr kumimoji="0" lang="en-US" altLang="en-US" sz="1600" b="0" i="0" u="none" strike="noStrike" cap="none" normalizeH="0" baseline="0" dirty="0">
                <a:ln>
                  <a:noFill/>
                </a:ln>
                <a:solidFill>
                  <a:schemeClr val="tx1"/>
                </a:solidFill>
                <a:effectLst/>
              </a:rPr>
              <a:t>: Fabricated visuals affect claims and public trust in media.</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a:ln>
                  <a:noFill/>
                </a:ln>
                <a:solidFill>
                  <a:schemeClr val="tx1"/>
                </a:solidFill>
                <a:effectLst/>
              </a:rPr>
              <a:t>Survey Data</a:t>
            </a:r>
            <a:r>
              <a:rPr kumimoji="0" lang="en-US" altLang="en-US" sz="1600" b="0" i="0" u="none" strike="noStrike" cap="none" normalizeH="0" baseline="0" dirty="0">
                <a:ln>
                  <a:noFill/>
                </a:ln>
                <a:solidFill>
                  <a:schemeClr val="tx1"/>
                </a:solidFill>
                <a:effectLst/>
              </a:rPr>
              <a:t>: 30% of respondents report 1 in 4 videos viewed is fake (</a:t>
            </a:r>
            <a:r>
              <a:rPr kumimoji="0" lang="en-US" altLang="en-US" sz="1600" b="0" i="0" u="none" strike="noStrike" cap="none" normalizeH="0" baseline="0" dirty="0" err="1">
                <a:ln>
                  <a:noFill/>
                </a:ln>
                <a:solidFill>
                  <a:schemeClr val="tx1"/>
                </a:solidFill>
                <a:effectLst/>
              </a:rPr>
              <a:t>LocalCircles</a:t>
            </a:r>
            <a:r>
              <a:rPr kumimoji="0" lang="en-US" altLang="en-US" sz="1600" b="0"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a:ln>
                  <a:noFill/>
                </a:ln>
                <a:solidFill>
                  <a:schemeClr val="tx1"/>
                </a:solidFill>
                <a:effectLst/>
              </a:rPr>
              <a:t>Consequences</a:t>
            </a:r>
            <a:r>
              <a:rPr kumimoji="0" lang="en-US" altLang="en-US" sz="1600" b="0"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a:ln>
                  <a:noFill/>
                </a:ln>
                <a:solidFill>
                  <a:schemeClr val="tx1"/>
                </a:solidFill>
                <a:effectLst/>
              </a:rPr>
              <a:t>Politics</a:t>
            </a:r>
            <a:r>
              <a:rPr kumimoji="0" lang="en-US" altLang="en-US" sz="1600" b="0" i="0" u="none" strike="noStrike" cap="none" normalizeH="0" baseline="0" dirty="0">
                <a:ln>
                  <a:noFill/>
                </a:ln>
                <a:solidFill>
                  <a:schemeClr val="tx1"/>
                </a:solidFill>
                <a:effectLst/>
              </a:rPr>
              <a:t>: Misinformation sways elections and fuels public manipulation.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a:ln>
                  <a:noFill/>
                </a:ln>
                <a:solidFill>
                  <a:schemeClr val="tx1"/>
                </a:solidFill>
                <a:effectLst/>
              </a:rPr>
              <a:t>Social Harm</a:t>
            </a:r>
            <a:r>
              <a:rPr kumimoji="0" lang="en-US" altLang="en-US" sz="1600" b="0" i="0" u="none" strike="noStrike" cap="none" normalizeH="0" baseline="0" dirty="0">
                <a:ln>
                  <a:noFill/>
                </a:ln>
                <a:solidFill>
                  <a:schemeClr val="tx1"/>
                </a:solidFill>
                <a:effectLst/>
              </a:rPr>
              <a:t>: Deepfakes and false visuals spread gender-based violence and hate speech.</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dirty="0">
              <a:ln>
                <a:noFill/>
              </a:ln>
              <a:solidFill>
                <a:schemeClr val="tx1"/>
              </a:solidFill>
              <a:effectLst/>
            </a:endParaRPr>
          </a:p>
        </p:txBody>
      </p:sp>
      <p:pic>
        <p:nvPicPr>
          <p:cNvPr id="3" name="Picture 2" descr="A collage of several men&#10;&#10;Description automatically generated">
            <a:extLst>
              <a:ext uri="{FF2B5EF4-FFF2-40B4-BE49-F238E27FC236}">
                <a16:creationId xmlns:a16="http://schemas.microsoft.com/office/drawing/2014/main" id="{73962810-9617-87FA-DDC5-0EF2572D722E}"/>
              </a:ext>
            </a:extLst>
          </p:cNvPr>
          <p:cNvPicPr>
            <a:picLocks noChangeAspect="1"/>
          </p:cNvPicPr>
          <p:nvPr/>
        </p:nvPicPr>
        <p:blipFill>
          <a:blip r:embed="rId4"/>
          <a:stretch>
            <a:fillRect/>
          </a:stretch>
        </p:blipFill>
        <p:spPr>
          <a:xfrm>
            <a:off x="7269361" y="1646417"/>
            <a:ext cx="4171596" cy="4191476"/>
          </a:xfrm>
          <a:prstGeom prst="rect">
            <a:avLst/>
          </a:prstGeom>
        </p:spPr>
      </p:pic>
      <p:pic>
        <p:nvPicPr>
          <p:cNvPr id="5" name="Picture 4" descr="A screenshot of a fake news&#10;&#10;Description automatically generated">
            <a:extLst>
              <a:ext uri="{FF2B5EF4-FFF2-40B4-BE49-F238E27FC236}">
                <a16:creationId xmlns:a16="http://schemas.microsoft.com/office/drawing/2014/main" id="{DBA97F10-8F1F-5481-36A0-EC1B3F0CAA31}"/>
              </a:ext>
            </a:extLst>
          </p:cNvPr>
          <p:cNvPicPr>
            <a:picLocks noChangeAspect="1"/>
          </p:cNvPicPr>
          <p:nvPr/>
        </p:nvPicPr>
        <p:blipFill>
          <a:blip r:embed="rId5"/>
          <a:srcRect l="733" t="-3448" r="-916" b="2759"/>
          <a:stretch/>
        </p:blipFill>
        <p:spPr>
          <a:xfrm>
            <a:off x="1497929" y="4793193"/>
            <a:ext cx="5441730" cy="145420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7" name="Date Placeholder 6">
            <a:extLst>
              <a:ext uri="{FF2B5EF4-FFF2-40B4-BE49-F238E27FC236}">
                <a16:creationId xmlns:a16="http://schemas.microsoft.com/office/drawing/2014/main" id="{5D32B452-9CC8-97DC-22DD-69BF744F50BE}"/>
              </a:ext>
            </a:extLst>
          </p:cNvPr>
          <p:cNvSpPr>
            <a:spLocks noGrp="1"/>
          </p:cNvSpPr>
          <p:nvPr>
            <p:ph type="dt" sz="half" idx="10"/>
          </p:nvPr>
        </p:nvSpPr>
        <p:spPr/>
        <p:txBody>
          <a:bodyPr/>
          <a:lstStyle/>
          <a:p>
            <a:fld id="{49A2D1A8-80D7-4552-BE1A-E6ACDA7DB91E}" type="datetime1">
              <a:rPr lang="en-IN" smtClean="0"/>
              <a:t>29-10-2024</a:t>
            </a:fld>
            <a:endParaRPr lang="en-IN" dirty="0"/>
          </a:p>
        </p:txBody>
      </p:sp>
      <p:sp>
        <p:nvSpPr>
          <p:cNvPr id="9" name="Slide Number Placeholder 8">
            <a:extLst>
              <a:ext uri="{FF2B5EF4-FFF2-40B4-BE49-F238E27FC236}">
                <a16:creationId xmlns:a16="http://schemas.microsoft.com/office/drawing/2014/main" id="{6DD43A29-0252-C47E-157F-1F8BBD60F28B}"/>
              </a:ext>
            </a:extLst>
          </p:cNvPr>
          <p:cNvSpPr>
            <a:spLocks noGrp="1"/>
          </p:cNvSpPr>
          <p:nvPr>
            <p:ph type="sldNum" sz="quarter" idx="12"/>
          </p:nvPr>
        </p:nvSpPr>
        <p:spPr/>
        <p:txBody>
          <a:bodyPr/>
          <a:lstStyle/>
          <a:p>
            <a:fld id="{12EC02DA-033E-4E45-979C-FC77C52540B5}" type="slidenum">
              <a:rPr lang="en-IN" smtClean="0"/>
              <a:t>3</a:t>
            </a:fld>
            <a:endParaRPr lang="en-IN" dirty="0"/>
          </a:p>
        </p:txBody>
      </p:sp>
      <p:sp>
        <p:nvSpPr>
          <p:cNvPr id="11" name="Footer Placeholder 10">
            <a:extLst>
              <a:ext uri="{FF2B5EF4-FFF2-40B4-BE49-F238E27FC236}">
                <a16:creationId xmlns:a16="http://schemas.microsoft.com/office/drawing/2014/main" id="{DC45644D-2104-9757-7F97-B1DDBB561204}"/>
              </a:ext>
            </a:extLst>
          </p:cNvPr>
          <p:cNvSpPr>
            <a:spLocks noGrp="1"/>
          </p:cNvSpPr>
          <p:nvPr>
            <p:ph type="ftr" sz="quarter" idx="11"/>
          </p:nvPr>
        </p:nvSpPr>
        <p:spPr/>
        <p:txBody>
          <a:bodyPr/>
          <a:lstStyle/>
          <a:p>
            <a:r>
              <a:rPr lang="en-IN"/>
              <a:t>Team -31</a:t>
            </a:r>
            <a:endParaRPr lang="en-IN" dirty="0"/>
          </a:p>
        </p:txBody>
      </p:sp>
    </p:spTree>
    <p:extLst>
      <p:ext uri="{BB962C8B-B14F-4D97-AF65-F5344CB8AC3E}">
        <p14:creationId xmlns:p14="http://schemas.microsoft.com/office/powerpoint/2010/main" val="3604156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33799E-EECF-E640-15A6-7B6FF799B784}"/>
            </a:ext>
          </a:extLst>
        </p:cNvPr>
        <p:cNvGrpSpPr/>
        <p:nvPr/>
      </p:nvGrpSpPr>
      <p:grpSpPr>
        <a:xfrm>
          <a:off x="0" y="0"/>
          <a:ext cx="0" cy="0"/>
          <a:chOff x="0" y="0"/>
          <a:chExt cx="0" cy="0"/>
        </a:xfrm>
      </p:grpSpPr>
      <p:sp>
        <p:nvSpPr>
          <p:cNvPr id="17" name="Rectangle: Rounded Corners 3">
            <a:extLst>
              <a:ext uri="{FF2B5EF4-FFF2-40B4-BE49-F238E27FC236}">
                <a16:creationId xmlns:a16="http://schemas.microsoft.com/office/drawing/2014/main" id="{880DE65C-B833-6507-4E2C-571AED11E363}"/>
              </a:ext>
            </a:extLst>
          </p:cNvPr>
          <p:cNvSpPr/>
          <p:nvPr/>
        </p:nvSpPr>
        <p:spPr>
          <a:xfrm>
            <a:off x="555812" y="645497"/>
            <a:ext cx="11214847" cy="5710518"/>
          </a:xfrm>
          <a:prstGeom prst="roundRect">
            <a:avLst/>
          </a:prstGeom>
          <a:noFill/>
          <a:ln w="38100">
            <a:solidFill>
              <a:schemeClr val="tx2">
                <a:lumMod val="60000"/>
                <a:lumOff val="4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IN" dirty="0"/>
          </a:p>
        </p:txBody>
      </p:sp>
      <p:pic>
        <p:nvPicPr>
          <p:cNvPr id="1026" name="Picture 2" descr="Amrita Vishwa Vidyapeetham, Coimbatore: Courses, Fees ...">
            <a:extLst>
              <a:ext uri="{FF2B5EF4-FFF2-40B4-BE49-F238E27FC236}">
                <a16:creationId xmlns:a16="http://schemas.microsoft.com/office/drawing/2014/main" id="{794E56E7-1477-A891-402B-CA392B121817}"/>
              </a:ext>
            </a:extLst>
          </p:cNvPr>
          <p:cNvPicPr>
            <a:picLocks noChangeAspect="1" noChangeArrowheads="1"/>
          </p:cNvPicPr>
          <p:nvPr/>
        </p:nvPicPr>
        <p:blipFill>
          <a:blip r:embed="rId3"/>
          <a:srcRect/>
          <a:stretch>
            <a:fillRect/>
          </a:stretch>
        </p:blipFill>
        <p:spPr bwMode="auto">
          <a:xfrm>
            <a:off x="31750" y="25400"/>
            <a:ext cx="776605" cy="758825"/>
          </a:xfrm>
          <a:prstGeom prst="rect">
            <a:avLst/>
          </a:prstGeom>
          <a:noFill/>
        </p:spPr>
      </p:pic>
      <p:sp>
        <p:nvSpPr>
          <p:cNvPr id="10" name="TextBox 9">
            <a:extLst>
              <a:ext uri="{FF2B5EF4-FFF2-40B4-BE49-F238E27FC236}">
                <a16:creationId xmlns:a16="http://schemas.microsoft.com/office/drawing/2014/main" id="{832A0E6E-52D6-176A-FF07-3E5EE1F7C21C}"/>
              </a:ext>
            </a:extLst>
          </p:cNvPr>
          <p:cNvSpPr txBox="1"/>
          <p:nvPr/>
        </p:nvSpPr>
        <p:spPr>
          <a:xfrm>
            <a:off x="1382866" y="804534"/>
            <a:ext cx="9560737" cy="583565"/>
          </a:xfrm>
          <a:prstGeom prst="rect">
            <a:avLst/>
          </a:prstGeom>
          <a:noFill/>
        </p:spPr>
        <p:txBody>
          <a:bodyPr wrap="square">
            <a:spAutoFit/>
          </a:bodyPr>
          <a:lstStyle/>
          <a:p>
            <a:pPr algn="ctr" rtl="0">
              <a:spcBef>
                <a:spcPts val="0"/>
              </a:spcBef>
              <a:spcAft>
                <a:spcPts val="0"/>
              </a:spcAft>
            </a:pPr>
            <a:r>
              <a:rPr lang="en-IN" altLang="en-US" sz="3200" dirty="0">
                <a:latin typeface="Times New Roman" panose="02020603050405020304" pitchFamily="18" charset="0"/>
                <a:cs typeface="Times New Roman" panose="02020603050405020304" pitchFamily="18" charset="0"/>
              </a:rPr>
              <a:t>Performance Improvement</a:t>
            </a:r>
          </a:p>
        </p:txBody>
      </p:sp>
      <p:sp>
        <p:nvSpPr>
          <p:cNvPr id="3" name="Text Box 2">
            <a:extLst>
              <a:ext uri="{FF2B5EF4-FFF2-40B4-BE49-F238E27FC236}">
                <a16:creationId xmlns:a16="http://schemas.microsoft.com/office/drawing/2014/main" id="{48C52D79-2B4F-1658-93EB-89BF79C66F41}"/>
              </a:ext>
            </a:extLst>
          </p:cNvPr>
          <p:cNvSpPr txBox="1"/>
          <p:nvPr/>
        </p:nvSpPr>
        <p:spPr>
          <a:xfrm>
            <a:off x="1713018" y="1615478"/>
            <a:ext cx="8599905" cy="7119620"/>
          </a:xfrm>
          <a:prstGeom prst="rect">
            <a:avLst/>
          </a:prstGeom>
          <a:noFill/>
        </p:spPr>
        <p:txBody>
          <a:bodyPr wrap="square" rtlCol="0">
            <a:noAutofit/>
          </a:bodyPr>
          <a:lstStyle/>
          <a:p>
            <a:endParaRPr lang="en-IN" altLang="en-US" sz="1700" dirty="0"/>
          </a:p>
          <a:p>
            <a:pPr marL="285750" indent="-285750">
              <a:buFont typeface="Arial" panose="020B0604020202020204" pitchFamily="34" charset="0"/>
              <a:buChar char="•"/>
            </a:pPr>
            <a:r>
              <a:rPr lang="en-IN" altLang="en-US" sz="1700" dirty="0"/>
              <a:t>Trained on the same model architecture without augmented data.</a:t>
            </a:r>
          </a:p>
          <a:p>
            <a:pPr marL="285750" indent="-285750">
              <a:buFont typeface="Arial" panose="020B0604020202020204" pitchFamily="34" charset="0"/>
              <a:buChar char="•"/>
            </a:pPr>
            <a:r>
              <a:rPr lang="en-IN" altLang="en-US" sz="1700" dirty="0"/>
              <a:t>Improved Performance Metrics:</a:t>
            </a:r>
          </a:p>
          <a:p>
            <a:endParaRPr lang="en-IN" altLang="en-US" sz="1700" dirty="0"/>
          </a:p>
          <a:p>
            <a:pPr marL="285750" indent="-285750">
              <a:buFont typeface="Arial" panose="020B0604020202020204" pitchFamily="34" charset="0"/>
              <a:buChar char="•"/>
            </a:pPr>
            <a:endParaRPr lang="en-IN" altLang="en-US" sz="1700" dirty="0"/>
          </a:p>
          <a:p>
            <a:pPr marL="285750" indent="-285750">
              <a:buFont typeface="Arial" panose="020B0604020202020204" pitchFamily="34" charset="0"/>
              <a:buChar char="•"/>
            </a:pPr>
            <a:endParaRPr lang="en-IN" altLang="en-US" sz="1700" dirty="0"/>
          </a:p>
          <a:p>
            <a:pPr marL="285750" indent="-285750">
              <a:buFont typeface="Arial" panose="020B0604020202020204" pitchFamily="34" charset="0"/>
              <a:buChar char="•"/>
            </a:pPr>
            <a:endParaRPr lang="en-IN" altLang="en-US" sz="1700" dirty="0"/>
          </a:p>
          <a:p>
            <a:pPr marL="285750" indent="-285750">
              <a:buFont typeface="Arial" panose="020B0604020202020204" pitchFamily="34" charset="0"/>
              <a:buChar char="•"/>
            </a:pPr>
            <a:endParaRPr lang="en-IN" altLang="en-US" sz="1700" dirty="0"/>
          </a:p>
          <a:p>
            <a:pPr marL="285750" indent="-285750">
              <a:buFont typeface="Arial" panose="020B0604020202020204" pitchFamily="34" charset="0"/>
              <a:buChar char="•"/>
            </a:pPr>
            <a:endParaRPr lang="en-IN" altLang="en-US" sz="1700" dirty="0"/>
          </a:p>
          <a:p>
            <a:pPr marL="285750" indent="-285750">
              <a:buFont typeface="Arial" panose="020B0604020202020204" pitchFamily="34" charset="0"/>
              <a:buChar char="•"/>
            </a:pPr>
            <a:endParaRPr lang="en-IN" altLang="en-US" sz="1700" dirty="0"/>
          </a:p>
          <a:p>
            <a:pPr marL="285750" indent="-285750">
              <a:buFont typeface="Arial" panose="020B0604020202020204" pitchFamily="34" charset="0"/>
              <a:buChar char="•"/>
            </a:pPr>
            <a:r>
              <a:rPr lang="en-IN" altLang="en-US" sz="1700" dirty="0"/>
              <a:t>Inference: Removing augmented images improves model performance.</a:t>
            </a:r>
          </a:p>
          <a:p>
            <a:pPr marL="285750" indent="-285750">
              <a:buFont typeface="Arial" panose="020B0604020202020204" pitchFamily="34" charset="0"/>
              <a:buChar char="•"/>
            </a:pPr>
            <a:r>
              <a:rPr lang="en-IN" altLang="en-US" sz="1700" dirty="0"/>
              <a:t>Conclusion: Data augmentation needs refined handling to avoid adverse effects on accuracy.</a:t>
            </a:r>
          </a:p>
          <a:p>
            <a:pPr marL="285750" indent="-285750">
              <a:buFont typeface="Arial" panose="020B0604020202020204" pitchFamily="34" charset="0"/>
              <a:buChar char="•"/>
            </a:pPr>
            <a:endParaRPr lang="en-IN" altLang="en-US" sz="1700" dirty="0"/>
          </a:p>
          <a:p>
            <a:pPr marL="285750" indent="-285750">
              <a:buFont typeface="Arial" panose="020B0604020202020204" pitchFamily="34" charset="0"/>
              <a:buChar char="•"/>
            </a:pPr>
            <a:r>
              <a:rPr lang="en-IN" altLang="en-US" sz="1700" dirty="0"/>
              <a:t>Real :  </a:t>
            </a:r>
            <a:r>
              <a:rPr lang="en-IN" altLang="en-US" sz="1700" dirty="0" err="1"/>
              <a:t>Acc</a:t>
            </a:r>
            <a:r>
              <a:rPr lang="en-IN" altLang="en-US" sz="1700" dirty="0"/>
              <a:t> - 88.47% 	loss – 0.398</a:t>
            </a:r>
          </a:p>
          <a:p>
            <a:pPr marL="285750" indent="-285750">
              <a:buFont typeface="Arial" panose="020B0604020202020204" pitchFamily="34" charset="0"/>
              <a:buChar char="•"/>
            </a:pPr>
            <a:r>
              <a:rPr lang="en-IN" altLang="en-US" sz="1700" dirty="0"/>
              <a:t>Fake: </a:t>
            </a:r>
            <a:r>
              <a:rPr lang="en-IN" altLang="en-US" sz="1700" dirty="0" err="1"/>
              <a:t>Acc</a:t>
            </a:r>
            <a:r>
              <a:rPr lang="en-IN" altLang="en-US" sz="1700" dirty="0"/>
              <a:t>: 88.43%	loss – 0.4182</a:t>
            </a:r>
          </a:p>
        </p:txBody>
      </p:sp>
      <p:sp>
        <p:nvSpPr>
          <p:cNvPr id="6" name="Date Placeholder 5">
            <a:extLst>
              <a:ext uri="{FF2B5EF4-FFF2-40B4-BE49-F238E27FC236}">
                <a16:creationId xmlns:a16="http://schemas.microsoft.com/office/drawing/2014/main" id="{FEBC843E-517A-35FD-75D0-84F4B27C9678}"/>
              </a:ext>
            </a:extLst>
          </p:cNvPr>
          <p:cNvSpPr>
            <a:spLocks noGrp="1"/>
          </p:cNvSpPr>
          <p:nvPr>
            <p:ph type="dt" sz="half" idx="10"/>
          </p:nvPr>
        </p:nvSpPr>
        <p:spPr/>
        <p:txBody>
          <a:bodyPr/>
          <a:lstStyle/>
          <a:p>
            <a:fld id="{61B478BB-4EBB-4D09-B027-73DB1AA9DEF8}" type="datetime1">
              <a:rPr lang="en-IN" smtClean="0"/>
              <a:t>29-10-2024</a:t>
            </a:fld>
            <a:endParaRPr lang="en-IN"/>
          </a:p>
        </p:txBody>
      </p:sp>
      <p:sp>
        <p:nvSpPr>
          <p:cNvPr id="7" name="Footer Placeholder 6">
            <a:extLst>
              <a:ext uri="{FF2B5EF4-FFF2-40B4-BE49-F238E27FC236}">
                <a16:creationId xmlns:a16="http://schemas.microsoft.com/office/drawing/2014/main" id="{A921EF19-36D7-BC5E-B2D1-53D396C455E7}"/>
              </a:ext>
            </a:extLst>
          </p:cNvPr>
          <p:cNvSpPr>
            <a:spLocks noGrp="1"/>
          </p:cNvSpPr>
          <p:nvPr>
            <p:ph type="ftr" sz="quarter" idx="11"/>
          </p:nvPr>
        </p:nvSpPr>
        <p:spPr/>
        <p:txBody>
          <a:bodyPr/>
          <a:lstStyle/>
          <a:p>
            <a:r>
              <a:rPr lang="en-IN"/>
              <a:t>Team -31</a:t>
            </a:r>
          </a:p>
        </p:txBody>
      </p:sp>
      <p:sp>
        <p:nvSpPr>
          <p:cNvPr id="8" name="Slide Number Placeholder 7">
            <a:extLst>
              <a:ext uri="{FF2B5EF4-FFF2-40B4-BE49-F238E27FC236}">
                <a16:creationId xmlns:a16="http://schemas.microsoft.com/office/drawing/2014/main" id="{53A8A69F-EC24-5C41-E1A3-8C02C637258B}"/>
              </a:ext>
            </a:extLst>
          </p:cNvPr>
          <p:cNvSpPr>
            <a:spLocks noGrp="1"/>
          </p:cNvSpPr>
          <p:nvPr>
            <p:ph type="sldNum" sz="quarter" idx="12"/>
          </p:nvPr>
        </p:nvSpPr>
        <p:spPr/>
        <p:txBody>
          <a:bodyPr/>
          <a:lstStyle/>
          <a:p>
            <a:fld id="{1AE95ADE-E3AE-46D8-B752-ABF6645AD716}" type="slidenum">
              <a:rPr lang="en-IN" smtClean="0"/>
              <a:t>30</a:t>
            </a:fld>
            <a:endParaRPr lang="en-IN"/>
          </a:p>
        </p:txBody>
      </p:sp>
      <p:graphicFrame>
        <p:nvGraphicFramePr>
          <p:cNvPr id="12" name="Table 11">
            <a:extLst>
              <a:ext uri="{FF2B5EF4-FFF2-40B4-BE49-F238E27FC236}">
                <a16:creationId xmlns:a16="http://schemas.microsoft.com/office/drawing/2014/main" id="{F469A32B-32E7-D670-AD89-9496C7CE4F54}"/>
              </a:ext>
            </a:extLst>
          </p:cNvPr>
          <p:cNvGraphicFramePr>
            <a:graphicFrameLocks noGrp="1"/>
          </p:cNvGraphicFramePr>
          <p:nvPr>
            <p:extLst>
              <p:ext uri="{D42A27DB-BD31-4B8C-83A1-F6EECF244321}">
                <p14:modId xmlns:p14="http://schemas.microsoft.com/office/powerpoint/2010/main" val="49012346"/>
              </p:ext>
            </p:extLst>
          </p:nvPr>
        </p:nvGraphicFramePr>
        <p:xfrm>
          <a:off x="2663393" y="2520002"/>
          <a:ext cx="2891815" cy="1483360"/>
        </p:xfrm>
        <a:graphic>
          <a:graphicData uri="http://schemas.openxmlformats.org/drawingml/2006/table">
            <a:tbl>
              <a:tblPr firstRow="1" bandRow="1">
                <a:tableStyleId>{93296810-A885-4BE3-A3E7-6D5BEEA58F35}</a:tableStyleId>
              </a:tblPr>
              <a:tblGrid>
                <a:gridCol w="1785856">
                  <a:extLst>
                    <a:ext uri="{9D8B030D-6E8A-4147-A177-3AD203B41FA5}">
                      <a16:colId xmlns:a16="http://schemas.microsoft.com/office/drawing/2014/main" val="4082286781"/>
                    </a:ext>
                  </a:extLst>
                </a:gridCol>
                <a:gridCol w="1105959">
                  <a:extLst>
                    <a:ext uri="{9D8B030D-6E8A-4147-A177-3AD203B41FA5}">
                      <a16:colId xmlns:a16="http://schemas.microsoft.com/office/drawing/2014/main" val="1070376678"/>
                    </a:ext>
                  </a:extLst>
                </a:gridCol>
              </a:tblGrid>
              <a:tr h="370840">
                <a:tc>
                  <a:txBody>
                    <a:bodyPr/>
                    <a:lstStyle/>
                    <a:p>
                      <a:endParaRPr lang="en-IN" dirty="0"/>
                    </a:p>
                  </a:txBody>
                  <a:tcPr/>
                </a:tc>
                <a:tc>
                  <a:txBody>
                    <a:bodyPr/>
                    <a:lstStyle/>
                    <a:p>
                      <a:r>
                        <a:rPr lang="en-US" dirty="0"/>
                        <a:t>Accuracy</a:t>
                      </a:r>
                      <a:endParaRPr lang="en-IN" dirty="0"/>
                    </a:p>
                  </a:txBody>
                  <a:tcPr/>
                </a:tc>
                <a:extLst>
                  <a:ext uri="{0D108BD9-81ED-4DB2-BD59-A6C34878D82A}">
                    <a16:rowId xmlns:a16="http://schemas.microsoft.com/office/drawing/2014/main" val="3946000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Train Data</a:t>
                      </a:r>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86.77%</a:t>
                      </a:r>
                      <a:endParaRPr lang="en-IN" dirty="0"/>
                    </a:p>
                  </a:txBody>
                  <a:tcPr/>
                </a:tc>
                <a:extLst>
                  <a:ext uri="{0D108BD9-81ED-4DB2-BD59-A6C34878D82A}">
                    <a16:rowId xmlns:a16="http://schemas.microsoft.com/office/drawing/2014/main" val="1221002215"/>
                  </a:ext>
                </a:extLst>
              </a:tr>
              <a:tr h="370840">
                <a:tc>
                  <a:txBody>
                    <a:bodyPr/>
                    <a:lstStyle/>
                    <a:p>
                      <a:r>
                        <a:rPr lang="en-US" dirty="0"/>
                        <a:t>Validation Data</a:t>
                      </a:r>
                      <a:endParaRPr lang="en-IN" dirty="0"/>
                    </a:p>
                  </a:txBody>
                  <a:tcPr/>
                </a:tc>
                <a:tc>
                  <a:txBody>
                    <a:bodyPr/>
                    <a:lstStyle/>
                    <a:p>
                      <a:r>
                        <a:rPr lang="en-US" dirty="0"/>
                        <a:t>84.31%</a:t>
                      </a:r>
                      <a:endParaRPr lang="en-IN" dirty="0"/>
                    </a:p>
                  </a:txBody>
                  <a:tcPr/>
                </a:tc>
                <a:extLst>
                  <a:ext uri="{0D108BD9-81ED-4DB2-BD59-A6C34878D82A}">
                    <a16:rowId xmlns:a16="http://schemas.microsoft.com/office/drawing/2014/main" val="1933895622"/>
                  </a:ext>
                </a:extLst>
              </a:tr>
              <a:tr h="370840">
                <a:tc>
                  <a:txBody>
                    <a:bodyPr/>
                    <a:lstStyle/>
                    <a:p>
                      <a:r>
                        <a:rPr lang="en-US" dirty="0"/>
                        <a:t>Test Data</a:t>
                      </a:r>
                      <a:endParaRPr lang="en-IN" dirty="0"/>
                    </a:p>
                  </a:txBody>
                  <a:tcPr/>
                </a:tc>
                <a:tc>
                  <a:txBody>
                    <a:bodyPr/>
                    <a:lstStyle/>
                    <a:p>
                      <a:r>
                        <a:rPr lang="en-US" dirty="0"/>
                        <a:t>88.4%</a:t>
                      </a:r>
                      <a:endParaRPr lang="en-IN" dirty="0"/>
                    </a:p>
                  </a:txBody>
                  <a:tcPr/>
                </a:tc>
                <a:extLst>
                  <a:ext uri="{0D108BD9-81ED-4DB2-BD59-A6C34878D82A}">
                    <a16:rowId xmlns:a16="http://schemas.microsoft.com/office/drawing/2014/main" val="3033979745"/>
                  </a:ext>
                </a:extLst>
              </a:tr>
            </a:tbl>
          </a:graphicData>
        </a:graphic>
      </p:graphicFrame>
    </p:spTree>
    <p:extLst>
      <p:ext uri="{BB962C8B-B14F-4D97-AF65-F5344CB8AC3E}">
        <p14:creationId xmlns:p14="http://schemas.microsoft.com/office/powerpoint/2010/main" val="372298391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A5CEA4-53BD-9A8C-8C04-45C4C62F0B23}"/>
            </a:ext>
          </a:extLst>
        </p:cNvPr>
        <p:cNvGrpSpPr/>
        <p:nvPr/>
      </p:nvGrpSpPr>
      <p:grpSpPr>
        <a:xfrm>
          <a:off x="0" y="0"/>
          <a:ext cx="0" cy="0"/>
          <a:chOff x="0" y="0"/>
          <a:chExt cx="0" cy="0"/>
        </a:xfrm>
      </p:grpSpPr>
      <p:sp>
        <p:nvSpPr>
          <p:cNvPr id="17" name="Rectangle: Rounded Corners 3">
            <a:extLst>
              <a:ext uri="{FF2B5EF4-FFF2-40B4-BE49-F238E27FC236}">
                <a16:creationId xmlns:a16="http://schemas.microsoft.com/office/drawing/2014/main" id="{0074D68F-7C80-BBBF-417B-1D52146FD72B}"/>
              </a:ext>
            </a:extLst>
          </p:cNvPr>
          <p:cNvSpPr/>
          <p:nvPr/>
        </p:nvSpPr>
        <p:spPr>
          <a:xfrm>
            <a:off x="555812" y="645497"/>
            <a:ext cx="11214847" cy="5710518"/>
          </a:xfrm>
          <a:prstGeom prst="roundRect">
            <a:avLst/>
          </a:prstGeom>
          <a:noFill/>
          <a:ln w="38100">
            <a:solidFill>
              <a:schemeClr val="tx2">
                <a:lumMod val="60000"/>
                <a:lumOff val="4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IN" dirty="0"/>
          </a:p>
        </p:txBody>
      </p:sp>
      <p:pic>
        <p:nvPicPr>
          <p:cNvPr id="1026" name="Picture 2" descr="Amrita Vishwa Vidyapeetham, Coimbatore: Courses, Fees ...">
            <a:extLst>
              <a:ext uri="{FF2B5EF4-FFF2-40B4-BE49-F238E27FC236}">
                <a16:creationId xmlns:a16="http://schemas.microsoft.com/office/drawing/2014/main" id="{A147817E-C4B4-F937-BF6F-2B2A117E9A16}"/>
              </a:ext>
            </a:extLst>
          </p:cNvPr>
          <p:cNvPicPr>
            <a:picLocks noChangeAspect="1" noChangeArrowheads="1"/>
          </p:cNvPicPr>
          <p:nvPr/>
        </p:nvPicPr>
        <p:blipFill>
          <a:blip r:embed="rId3"/>
          <a:srcRect/>
          <a:stretch>
            <a:fillRect/>
          </a:stretch>
        </p:blipFill>
        <p:spPr bwMode="auto">
          <a:xfrm>
            <a:off x="31750" y="25400"/>
            <a:ext cx="776605" cy="758825"/>
          </a:xfrm>
          <a:prstGeom prst="rect">
            <a:avLst/>
          </a:prstGeom>
          <a:noFill/>
        </p:spPr>
      </p:pic>
      <p:sp>
        <p:nvSpPr>
          <p:cNvPr id="10" name="TextBox 9">
            <a:extLst>
              <a:ext uri="{FF2B5EF4-FFF2-40B4-BE49-F238E27FC236}">
                <a16:creationId xmlns:a16="http://schemas.microsoft.com/office/drawing/2014/main" id="{8924E561-D208-1114-7913-5863EE00C345}"/>
              </a:ext>
            </a:extLst>
          </p:cNvPr>
          <p:cNvSpPr txBox="1"/>
          <p:nvPr/>
        </p:nvSpPr>
        <p:spPr>
          <a:xfrm>
            <a:off x="1332417" y="634240"/>
            <a:ext cx="9560737" cy="583565"/>
          </a:xfrm>
          <a:prstGeom prst="rect">
            <a:avLst/>
          </a:prstGeom>
          <a:noFill/>
        </p:spPr>
        <p:txBody>
          <a:bodyPr wrap="square">
            <a:spAutoFit/>
          </a:bodyPr>
          <a:lstStyle/>
          <a:p>
            <a:pPr algn="ctr" rtl="0">
              <a:spcBef>
                <a:spcPts val="0"/>
              </a:spcBef>
              <a:spcAft>
                <a:spcPts val="0"/>
              </a:spcAft>
            </a:pPr>
            <a:r>
              <a:rPr lang="en-US" altLang="en-US" sz="3200" dirty="0">
                <a:latin typeface="Times New Roman" panose="02020603050405020304" pitchFamily="18" charset="0"/>
                <a:cs typeface="Times New Roman" panose="02020603050405020304" pitchFamily="18" charset="0"/>
              </a:rPr>
              <a:t>Observations</a:t>
            </a:r>
            <a:endParaRPr lang="en-IN" altLang="en-US" sz="3200" dirty="0">
              <a:latin typeface="Times New Roman" panose="02020603050405020304" pitchFamily="18" charset="0"/>
              <a:cs typeface="Times New Roman" panose="02020603050405020304" pitchFamily="18" charset="0"/>
            </a:endParaRPr>
          </a:p>
        </p:txBody>
      </p:sp>
      <p:sp>
        <p:nvSpPr>
          <p:cNvPr id="3" name="Text Box 2">
            <a:extLst>
              <a:ext uri="{FF2B5EF4-FFF2-40B4-BE49-F238E27FC236}">
                <a16:creationId xmlns:a16="http://schemas.microsoft.com/office/drawing/2014/main" id="{41052006-BAAD-BA9D-4279-0D36ED3AB9B2}"/>
              </a:ext>
            </a:extLst>
          </p:cNvPr>
          <p:cNvSpPr txBox="1"/>
          <p:nvPr/>
        </p:nvSpPr>
        <p:spPr>
          <a:xfrm>
            <a:off x="599568" y="1615478"/>
            <a:ext cx="4651162" cy="7119620"/>
          </a:xfrm>
          <a:prstGeom prst="rect">
            <a:avLst/>
          </a:prstGeom>
          <a:noFill/>
        </p:spPr>
        <p:txBody>
          <a:bodyPr wrap="square" rtlCol="0">
            <a:noAutofit/>
          </a:bodyPr>
          <a:lstStyle/>
          <a:p>
            <a:pPr marL="285750" indent="-285750">
              <a:buFont typeface="Arial" panose="020B0604020202020204" pitchFamily="34" charset="0"/>
              <a:buChar char="•"/>
            </a:pPr>
            <a:endParaRPr lang="en-IN" altLang="en-US" sz="1700" dirty="0"/>
          </a:p>
        </p:txBody>
      </p:sp>
      <p:sp>
        <p:nvSpPr>
          <p:cNvPr id="6" name="Date Placeholder 5">
            <a:extLst>
              <a:ext uri="{FF2B5EF4-FFF2-40B4-BE49-F238E27FC236}">
                <a16:creationId xmlns:a16="http://schemas.microsoft.com/office/drawing/2014/main" id="{E918655E-A758-0FB0-5ECC-343FD078B3C6}"/>
              </a:ext>
            </a:extLst>
          </p:cNvPr>
          <p:cNvSpPr>
            <a:spLocks noGrp="1"/>
          </p:cNvSpPr>
          <p:nvPr>
            <p:ph type="dt" sz="half" idx="10"/>
          </p:nvPr>
        </p:nvSpPr>
        <p:spPr/>
        <p:txBody>
          <a:bodyPr/>
          <a:lstStyle/>
          <a:p>
            <a:fld id="{61B478BB-4EBB-4D09-B027-73DB1AA9DEF8}" type="datetime1">
              <a:rPr lang="en-IN" smtClean="0"/>
              <a:t>29-10-2024</a:t>
            </a:fld>
            <a:endParaRPr lang="en-IN"/>
          </a:p>
        </p:txBody>
      </p:sp>
      <p:sp>
        <p:nvSpPr>
          <p:cNvPr id="7" name="Footer Placeholder 6">
            <a:extLst>
              <a:ext uri="{FF2B5EF4-FFF2-40B4-BE49-F238E27FC236}">
                <a16:creationId xmlns:a16="http://schemas.microsoft.com/office/drawing/2014/main" id="{D442DEC4-CDD3-A287-E388-0BCBF5BA8115}"/>
              </a:ext>
            </a:extLst>
          </p:cNvPr>
          <p:cNvSpPr>
            <a:spLocks noGrp="1"/>
          </p:cNvSpPr>
          <p:nvPr>
            <p:ph type="ftr" sz="quarter" idx="11"/>
          </p:nvPr>
        </p:nvSpPr>
        <p:spPr/>
        <p:txBody>
          <a:bodyPr/>
          <a:lstStyle/>
          <a:p>
            <a:r>
              <a:rPr lang="en-IN"/>
              <a:t>Team -31</a:t>
            </a:r>
          </a:p>
        </p:txBody>
      </p:sp>
      <p:sp>
        <p:nvSpPr>
          <p:cNvPr id="8" name="Slide Number Placeholder 7">
            <a:extLst>
              <a:ext uri="{FF2B5EF4-FFF2-40B4-BE49-F238E27FC236}">
                <a16:creationId xmlns:a16="http://schemas.microsoft.com/office/drawing/2014/main" id="{8AAC096F-FD92-55A9-916E-B43D150FB0D4}"/>
              </a:ext>
            </a:extLst>
          </p:cNvPr>
          <p:cNvSpPr>
            <a:spLocks noGrp="1"/>
          </p:cNvSpPr>
          <p:nvPr>
            <p:ph type="sldNum" sz="quarter" idx="12"/>
          </p:nvPr>
        </p:nvSpPr>
        <p:spPr/>
        <p:txBody>
          <a:bodyPr/>
          <a:lstStyle/>
          <a:p>
            <a:fld id="{1AE95ADE-E3AE-46D8-B752-ABF6645AD716}" type="slidenum">
              <a:rPr lang="en-IN" smtClean="0"/>
              <a:t>31</a:t>
            </a:fld>
            <a:endParaRPr lang="en-IN"/>
          </a:p>
        </p:txBody>
      </p:sp>
      <p:pic>
        <p:nvPicPr>
          <p:cNvPr id="4" name="Picture 3">
            <a:extLst>
              <a:ext uri="{FF2B5EF4-FFF2-40B4-BE49-F238E27FC236}">
                <a16:creationId xmlns:a16="http://schemas.microsoft.com/office/drawing/2014/main" id="{C512F287-BCDF-CF68-CCE5-A7337E4C4E0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88244" y="1187097"/>
            <a:ext cx="8614528" cy="2458101"/>
          </a:xfrm>
          <a:prstGeom prst="rect">
            <a:avLst/>
          </a:prstGeom>
        </p:spPr>
      </p:pic>
      <p:pic>
        <p:nvPicPr>
          <p:cNvPr id="9" name="Picture 8">
            <a:extLst>
              <a:ext uri="{FF2B5EF4-FFF2-40B4-BE49-F238E27FC236}">
                <a16:creationId xmlns:a16="http://schemas.microsoft.com/office/drawing/2014/main" id="{AD4DC2E3-968B-8BAA-F6BE-F4D7E2D3308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77951" y="3747422"/>
            <a:ext cx="8835115" cy="2532090"/>
          </a:xfrm>
          <a:prstGeom prst="rect">
            <a:avLst/>
          </a:prstGeom>
        </p:spPr>
      </p:pic>
    </p:spTree>
    <p:extLst>
      <p:ext uri="{BB962C8B-B14F-4D97-AF65-F5344CB8AC3E}">
        <p14:creationId xmlns:p14="http://schemas.microsoft.com/office/powerpoint/2010/main" val="214639682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4"/>
          <p:cNvSpPr txBox="1"/>
          <p:nvPr/>
        </p:nvSpPr>
        <p:spPr>
          <a:xfrm>
            <a:off x="217170" y="4237355"/>
            <a:ext cx="4064000" cy="27559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altLang="en-US" sz="1200" b="0" i="0" u="none" strike="noStrike" kern="1200" cap="none" spc="0" normalizeH="0" baseline="0" noProof="0" dirty="0">
                <a:ln>
                  <a:noFill/>
                </a:ln>
                <a:solidFill>
                  <a:prstClr val="black"/>
                </a:solidFill>
                <a:effectLst/>
                <a:uLnTx/>
                <a:uFillTx/>
                <a:latin typeface="Bahnschrift" panose="020B0502040204020203" charset="0"/>
                <a:ea typeface="+mn-ea"/>
                <a:cs typeface="Bahnschrift" panose="020B0502040204020203" charset="0"/>
              </a:rPr>
              <a:t>Input data</a:t>
            </a:r>
          </a:p>
        </p:txBody>
      </p:sp>
      <p:cxnSp>
        <p:nvCxnSpPr>
          <p:cNvPr id="6" name="Straight Arrow Connector 5"/>
          <p:cNvCxnSpPr/>
          <p:nvPr/>
        </p:nvCxnSpPr>
        <p:spPr>
          <a:xfrm flipV="1">
            <a:off x="1108075" y="3588385"/>
            <a:ext cx="680085" cy="3810"/>
          </a:xfrm>
          <a:prstGeom prst="straightConnector1">
            <a:avLst/>
          </a:prstGeom>
          <a:ln>
            <a:solidFill>
              <a:srgbClr val="B6114D"/>
            </a:solidFill>
            <a:tailEnd type="arrow"/>
          </a:ln>
        </p:spPr>
        <p:style>
          <a:lnRef idx="2">
            <a:schemeClr val="accent1"/>
          </a:lnRef>
          <a:fillRef idx="0">
            <a:srgbClr val="FFFFFF"/>
          </a:fillRef>
          <a:effectRef idx="0">
            <a:srgbClr val="FFFFFF"/>
          </a:effectRef>
          <a:fontRef idx="minor">
            <a:schemeClr val="tx1"/>
          </a:fontRef>
        </p:style>
      </p:cxnSp>
      <p:pic>
        <p:nvPicPr>
          <p:cNvPr id="7" name="Picture 6" descr="input-data (1)"/>
          <p:cNvPicPr>
            <a:picLocks noChangeAspect="1"/>
          </p:cNvPicPr>
          <p:nvPr/>
        </p:nvPicPr>
        <p:blipFill>
          <a:blip r:embed="rId2"/>
          <a:stretch>
            <a:fillRect/>
          </a:stretch>
        </p:blipFill>
        <p:spPr>
          <a:xfrm>
            <a:off x="33655" y="2971800"/>
            <a:ext cx="1174750" cy="1174750"/>
          </a:xfrm>
          <a:prstGeom prst="rect">
            <a:avLst/>
          </a:prstGeom>
        </p:spPr>
      </p:pic>
      <p:pic>
        <p:nvPicPr>
          <p:cNvPr id="8" name="Picture 7"/>
          <p:cNvPicPr>
            <a:picLocks noChangeAspect="1"/>
          </p:cNvPicPr>
          <p:nvPr/>
        </p:nvPicPr>
        <p:blipFill>
          <a:blip r:embed="rId3"/>
          <a:srcRect l="25314" t="3198" r="25706" b="8822"/>
          <a:stretch>
            <a:fillRect/>
          </a:stretch>
        </p:blipFill>
        <p:spPr>
          <a:xfrm>
            <a:off x="1847850" y="2864485"/>
            <a:ext cx="1414145" cy="1367155"/>
          </a:xfrm>
          <a:prstGeom prst="rect">
            <a:avLst/>
          </a:prstGeom>
        </p:spPr>
      </p:pic>
      <p:sp>
        <p:nvSpPr>
          <p:cNvPr id="10" name="Text Box 9"/>
          <p:cNvSpPr txBox="1"/>
          <p:nvPr/>
        </p:nvSpPr>
        <p:spPr>
          <a:xfrm>
            <a:off x="1877695" y="4321175"/>
            <a:ext cx="4064000" cy="4603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altLang="en-US" sz="1200" b="0" i="0" u="none" strike="noStrike" kern="1200" cap="none" spc="0" normalizeH="0" baseline="0" noProof="0">
                <a:ln>
                  <a:noFill/>
                </a:ln>
                <a:solidFill>
                  <a:prstClr val="black"/>
                </a:solidFill>
                <a:effectLst/>
                <a:uLnTx/>
                <a:uFillTx/>
                <a:latin typeface="Bahnschrift" panose="020B0502040204020203" charset="0"/>
                <a:ea typeface="+mn-ea"/>
                <a:cs typeface="Bahnschrift" panose="020B0502040204020203" charset="0"/>
              </a:rPr>
              <a:t>Data preprocessing</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altLang="en-US" sz="1200" b="0" i="0" u="none" strike="noStrike" kern="1200" cap="none" spc="0" normalizeH="0" baseline="0" noProof="0">
              <a:ln>
                <a:noFill/>
              </a:ln>
              <a:solidFill>
                <a:prstClr val="black"/>
              </a:solidFill>
              <a:effectLst/>
              <a:uLnTx/>
              <a:uFillTx/>
              <a:latin typeface="Bahnschrift" panose="020B0502040204020203" charset="0"/>
              <a:ea typeface="+mn-ea"/>
              <a:cs typeface="Bahnschrift" panose="020B0502040204020203" charset="0"/>
            </a:endParaRPr>
          </a:p>
        </p:txBody>
      </p:sp>
      <p:cxnSp>
        <p:nvCxnSpPr>
          <p:cNvPr id="12" name="Straight Arrow Connector 11"/>
          <p:cNvCxnSpPr/>
          <p:nvPr/>
        </p:nvCxnSpPr>
        <p:spPr>
          <a:xfrm flipV="1">
            <a:off x="3195320" y="3594735"/>
            <a:ext cx="670560" cy="2540"/>
          </a:xfrm>
          <a:prstGeom prst="straightConnector1">
            <a:avLst/>
          </a:prstGeom>
          <a:ln>
            <a:solidFill>
              <a:srgbClr val="B6114D"/>
            </a:solidFill>
            <a:tailEnd type="arrow"/>
          </a:ln>
        </p:spPr>
        <p:style>
          <a:lnRef idx="2">
            <a:schemeClr val="accent1"/>
          </a:lnRef>
          <a:fillRef idx="0">
            <a:srgbClr val="FFFFFF"/>
          </a:fillRef>
          <a:effectRef idx="0">
            <a:srgbClr val="FFFFFF"/>
          </a:effectRef>
          <a:fontRef idx="minor">
            <a:schemeClr val="tx1"/>
          </a:fontRef>
        </p:style>
      </p:cxnSp>
      <p:sp>
        <p:nvSpPr>
          <p:cNvPr id="13" name="Text Box 12"/>
          <p:cNvSpPr txBox="1"/>
          <p:nvPr/>
        </p:nvSpPr>
        <p:spPr>
          <a:xfrm>
            <a:off x="3901440" y="4321175"/>
            <a:ext cx="4064000" cy="6451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altLang="en-US" sz="1200" b="0" i="0" u="none" strike="noStrike" kern="1200" cap="none" spc="0" normalizeH="0" baseline="0" noProof="0">
                <a:ln>
                  <a:noFill/>
                </a:ln>
                <a:solidFill>
                  <a:prstClr val="black"/>
                </a:solidFill>
                <a:effectLst/>
                <a:uLnTx/>
                <a:uFillTx/>
                <a:latin typeface="Bahnschrift" panose="020B0502040204020203" charset="0"/>
                <a:ea typeface="+mn-ea"/>
                <a:cs typeface="Bahnschrift" panose="020B0502040204020203" charset="0"/>
                <a:sym typeface="+mn-ea"/>
              </a:rPr>
              <a:t>Model Building and </a:t>
            </a:r>
            <a:endParaRPr kumimoji="0" lang="en-IN" altLang="en-US" sz="1200" b="0" i="0" u="none" strike="noStrike" kern="1200" cap="none" spc="0" normalizeH="0" baseline="0" noProof="0">
              <a:ln>
                <a:noFill/>
              </a:ln>
              <a:solidFill>
                <a:prstClr val="black"/>
              </a:solidFill>
              <a:effectLst/>
              <a:uLnTx/>
              <a:uFillTx/>
              <a:latin typeface="Bahnschrift" panose="020B0502040204020203" charset="0"/>
              <a:ea typeface="+mn-ea"/>
              <a:cs typeface="Bahnschrift" panose="020B0502040204020203"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altLang="en-US" sz="1200" b="0" i="0" u="none" strike="noStrike" kern="1200" cap="none" spc="0" normalizeH="0" baseline="0" noProof="0">
                <a:ln>
                  <a:noFill/>
                </a:ln>
                <a:solidFill>
                  <a:prstClr val="black"/>
                </a:solidFill>
                <a:effectLst/>
                <a:uLnTx/>
                <a:uFillTx/>
                <a:latin typeface="Bahnschrift" panose="020B0502040204020203" charset="0"/>
                <a:ea typeface="+mn-ea"/>
                <a:cs typeface="Bahnschrift" panose="020B0502040204020203" charset="0"/>
                <a:sym typeface="+mn-ea"/>
              </a:rPr>
              <a:t>Training</a:t>
            </a:r>
            <a:endParaRPr kumimoji="0" lang="en-IN" altLang="en-US" sz="1200" b="0" i="0" u="none" strike="noStrike" kern="1200" cap="none" spc="0" normalizeH="0" baseline="0" noProof="0">
              <a:ln>
                <a:noFill/>
              </a:ln>
              <a:solidFill>
                <a:prstClr val="black"/>
              </a:solidFill>
              <a:effectLst/>
              <a:uLnTx/>
              <a:uFillTx/>
              <a:latin typeface="Bahnschrift" panose="020B0502040204020203" charset="0"/>
              <a:ea typeface="+mn-ea"/>
              <a:cs typeface="Bahnschrift" panose="020B0502040204020203"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altLang="en-US" sz="1200" b="0" i="0" u="none" strike="noStrike" kern="1200" cap="none" spc="0" normalizeH="0" baseline="0" noProof="0">
              <a:ln>
                <a:noFill/>
              </a:ln>
              <a:solidFill>
                <a:prstClr val="black"/>
              </a:solidFill>
              <a:effectLst/>
              <a:uLnTx/>
              <a:uFillTx/>
              <a:latin typeface="Bahnschrift" panose="020B0502040204020203" charset="0"/>
              <a:ea typeface="+mn-ea"/>
              <a:cs typeface="Bahnschrift" panose="020B0502040204020203" charset="0"/>
            </a:endParaRPr>
          </a:p>
        </p:txBody>
      </p:sp>
      <p:cxnSp>
        <p:nvCxnSpPr>
          <p:cNvPr id="14" name="Straight Arrow Connector 13"/>
          <p:cNvCxnSpPr/>
          <p:nvPr/>
        </p:nvCxnSpPr>
        <p:spPr>
          <a:xfrm>
            <a:off x="5480685" y="3648710"/>
            <a:ext cx="533400" cy="7620"/>
          </a:xfrm>
          <a:prstGeom prst="straightConnector1">
            <a:avLst/>
          </a:prstGeom>
          <a:ln>
            <a:solidFill>
              <a:srgbClr val="B6114D"/>
            </a:solidFill>
            <a:tailEnd type="arrow"/>
          </a:ln>
        </p:spPr>
        <p:style>
          <a:lnRef idx="2">
            <a:schemeClr val="accent1"/>
          </a:lnRef>
          <a:fillRef idx="0">
            <a:srgbClr val="FFFFFF"/>
          </a:fillRef>
          <a:effectRef idx="0">
            <a:srgbClr val="FFFFFF"/>
          </a:effectRef>
          <a:fontRef idx="minor">
            <a:schemeClr val="tx1"/>
          </a:fontRef>
        </p:style>
      </p:cxnSp>
      <p:pic>
        <p:nvPicPr>
          <p:cNvPr id="15" name="Picture 14"/>
          <p:cNvPicPr>
            <a:picLocks noChangeAspect="1"/>
          </p:cNvPicPr>
          <p:nvPr/>
        </p:nvPicPr>
        <p:blipFill>
          <a:blip r:embed="rId4"/>
          <a:stretch>
            <a:fillRect/>
          </a:stretch>
        </p:blipFill>
        <p:spPr>
          <a:xfrm>
            <a:off x="3901440" y="2950210"/>
            <a:ext cx="1641475" cy="1414145"/>
          </a:xfrm>
          <a:prstGeom prst="rect">
            <a:avLst/>
          </a:prstGeom>
        </p:spPr>
      </p:pic>
      <p:sp>
        <p:nvSpPr>
          <p:cNvPr id="17" name="Text Box 16"/>
          <p:cNvSpPr txBox="1"/>
          <p:nvPr/>
        </p:nvSpPr>
        <p:spPr>
          <a:xfrm>
            <a:off x="6014085" y="4780280"/>
            <a:ext cx="4064000" cy="6451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altLang="en-US" sz="1200" b="0" i="0" u="none" strike="noStrike" kern="1200" cap="none" spc="0" normalizeH="0" baseline="0" noProof="0">
                <a:ln>
                  <a:noFill/>
                </a:ln>
                <a:solidFill>
                  <a:prstClr val="black"/>
                </a:solidFill>
                <a:effectLst/>
                <a:uLnTx/>
                <a:uFillTx/>
                <a:latin typeface="Bahnschrift" panose="020B0502040204020203" charset="0"/>
                <a:ea typeface="+mn-ea"/>
                <a:cs typeface="Bahnschrift" panose="020B0502040204020203" charset="0"/>
                <a:sym typeface="+mn-ea"/>
              </a:rPr>
              <a:t>Pixel Level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altLang="en-US" sz="1200" b="0" i="0" u="none" strike="noStrike" kern="1200" cap="none" spc="0" normalizeH="0" baseline="0" noProof="0">
                <a:ln>
                  <a:noFill/>
                </a:ln>
                <a:solidFill>
                  <a:prstClr val="black"/>
                </a:solidFill>
                <a:effectLst/>
                <a:uLnTx/>
                <a:uFillTx/>
                <a:latin typeface="Bahnschrift" panose="020B0502040204020203" charset="0"/>
                <a:ea typeface="+mn-ea"/>
                <a:cs typeface="Bahnschrift" panose="020B0502040204020203" charset="0"/>
                <a:sym typeface="+mn-ea"/>
              </a:rPr>
              <a:t>Classification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altLang="en-US" sz="1200" b="0" i="0" u="none" strike="noStrike" kern="1200" cap="none" spc="0" normalizeH="0" baseline="0" noProof="0">
              <a:ln>
                <a:noFill/>
              </a:ln>
              <a:solidFill>
                <a:prstClr val="black"/>
              </a:solidFill>
              <a:effectLst/>
              <a:uLnTx/>
              <a:uFillTx/>
              <a:latin typeface="Bahnschrift" panose="020B0502040204020203" charset="0"/>
              <a:ea typeface="+mn-ea"/>
              <a:cs typeface="Bahnschrift" panose="020B0502040204020203" charset="0"/>
              <a:sym typeface="+mn-ea"/>
            </a:endParaRPr>
          </a:p>
        </p:txBody>
      </p:sp>
      <p:pic>
        <p:nvPicPr>
          <p:cNvPr id="18" name="Picture 17"/>
          <p:cNvPicPr>
            <a:picLocks noChangeAspect="1"/>
          </p:cNvPicPr>
          <p:nvPr/>
        </p:nvPicPr>
        <p:blipFill>
          <a:blip r:embed="rId5"/>
          <a:srcRect l="53130" t="4137" r="25379" b="12166"/>
          <a:stretch>
            <a:fillRect/>
          </a:stretch>
        </p:blipFill>
        <p:spPr>
          <a:xfrm>
            <a:off x="6014085" y="2359660"/>
            <a:ext cx="1287145" cy="3065780"/>
          </a:xfrm>
          <a:prstGeom prst="rect">
            <a:avLst/>
          </a:prstGeom>
        </p:spPr>
      </p:pic>
      <p:pic>
        <p:nvPicPr>
          <p:cNvPr id="20" name="Picture 19" descr="An-example-of-image-splicing-A-and-B-The-genuine-images-C-The-resulted-image"/>
          <p:cNvPicPr>
            <a:picLocks noChangeAspect="1"/>
          </p:cNvPicPr>
          <p:nvPr/>
        </p:nvPicPr>
        <p:blipFill>
          <a:blip r:embed="rId6"/>
          <a:stretch>
            <a:fillRect/>
          </a:stretch>
        </p:blipFill>
        <p:spPr>
          <a:xfrm>
            <a:off x="7617460" y="1528445"/>
            <a:ext cx="2460625" cy="1332865"/>
          </a:xfrm>
          <a:prstGeom prst="rect">
            <a:avLst/>
          </a:prstGeom>
        </p:spPr>
      </p:pic>
      <p:sp>
        <p:nvSpPr>
          <p:cNvPr id="22" name="Text Box 21"/>
          <p:cNvSpPr txBox="1"/>
          <p:nvPr/>
        </p:nvSpPr>
        <p:spPr>
          <a:xfrm>
            <a:off x="7492365" y="1169035"/>
            <a:ext cx="4064000" cy="27559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altLang="en-US" sz="1200" b="0" i="0" u="none" strike="noStrike" kern="1200" cap="none" spc="0" normalizeH="0" baseline="0" noProof="0">
                <a:ln>
                  <a:noFill/>
                </a:ln>
                <a:solidFill>
                  <a:prstClr val="black"/>
                </a:solidFill>
                <a:effectLst/>
                <a:uLnTx/>
                <a:uFillTx/>
                <a:latin typeface="Bahnschrift" panose="020B0502040204020203" charset="0"/>
                <a:ea typeface="+mn-ea"/>
                <a:cs typeface="Bahnschrift" panose="020B0502040204020203" charset="0"/>
                <a:sym typeface="+mn-ea"/>
              </a:rPr>
              <a:t>Determining Forgery(Image Splicing)</a:t>
            </a:r>
          </a:p>
        </p:txBody>
      </p:sp>
      <p:pic>
        <p:nvPicPr>
          <p:cNvPr id="23" name="Picture 22" descr="Example-of-copy-move-forgery-a-Original-image-b-Forged-image-duplicated-object"/>
          <p:cNvPicPr>
            <a:picLocks noChangeAspect="1"/>
          </p:cNvPicPr>
          <p:nvPr/>
        </p:nvPicPr>
        <p:blipFill>
          <a:blip r:embed="rId7"/>
          <a:stretch>
            <a:fillRect/>
          </a:stretch>
        </p:blipFill>
        <p:spPr>
          <a:xfrm>
            <a:off x="7514382" y="4894566"/>
            <a:ext cx="2680335" cy="1197610"/>
          </a:xfrm>
          <a:prstGeom prst="rect">
            <a:avLst/>
          </a:prstGeom>
        </p:spPr>
      </p:pic>
      <p:sp>
        <p:nvSpPr>
          <p:cNvPr id="24" name="Text Box 23"/>
          <p:cNvSpPr txBox="1"/>
          <p:nvPr/>
        </p:nvSpPr>
        <p:spPr>
          <a:xfrm>
            <a:off x="7624872" y="6095986"/>
            <a:ext cx="4064000" cy="27559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altLang="en-US" sz="1200" b="0" i="0" u="none" strike="noStrike" kern="1200" cap="none" spc="0" normalizeH="0" baseline="0" noProof="0">
                <a:ln>
                  <a:noFill/>
                </a:ln>
                <a:solidFill>
                  <a:prstClr val="black"/>
                </a:solidFill>
                <a:effectLst/>
                <a:uLnTx/>
                <a:uFillTx/>
                <a:latin typeface="Bahnschrift" panose="020B0502040204020203" charset="0"/>
                <a:ea typeface="+mn-ea"/>
                <a:cs typeface="Bahnschrift" panose="020B0502040204020203" charset="0"/>
                <a:sym typeface="+mn-ea"/>
              </a:rPr>
              <a:t>Determining Forgery(Copy-Move)</a:t>
            </a:r>
          </a:p>
        </p:txBody>
      </p:sp>
      <p:cxnSp>
        <p:nvCxnSpPr>
          <p:cNvPr id="27" name="Elbow Connector 26"/>
          <p:cNvCxnSpPr>
            <a:stCxn id="20" idx="3"/>
            <a:endCxn id="28" idx="0"/>
          </p:cNvCxnSpPr>
          <p:nvPr/>
        </p:nvCxnSpPr>
        <p:spPr>
          <a:xfrm>
            <a:off x="10078085" y="2194878"/>
            <a:ext cx="889000" cy="979487"/>
          </a:xfrm>
          <a:prstGeom prst="bentConnector2">
            <a:avLst/>
          </a:prstGeom>
          <a:ln>
            <a:solidFill>
              <a:srgbClr val="B6114D"/>
            </a:solidFill>
            <a:tailEnd type="arrow"/>
          </a:ln>
        </p:spPr>
        <p:style>
          <a:lnRef idx="2">
            <a:schemeClr val="accent1"/>
          </a:lnRef>
          <a:fillRef idx="0">
            <a:srgbClr val="FFFFFF"/>
          </a:fillRef>
          <a:effectRef idx="0">
            <a:srgbClr val="FFFFFF"/>
          </a:effectRef>
          <a:fontRef idx="minor">
            <a:schemeClr val="tx1"/>
          </a:fontRef>
        </p:style>
      </p:cxnSp>
      <p:pic>
        <p:nvPicPr>
          <p:cNvPr id="28" name="Picture 27"/>
          <p:cNvPicPr>
            <a:picLocks noChangeAspect="1"/>
          </p:cNvPicPr>
          <p:nvPr/>
        </p:nvPicPr>
        <p:blipFill>
          <a:blip r:embed="rId8"/>
          <a:stretch>
            <a:fillRect/>
          </a:stretch>
        </p:blipFill>
        <p:spPr>
          <a:xfrm>
            <a:off x="10053320" y="3174365"/>
            <a:ext cx="1827530" cy="1105535"/>
          </a:xfrm>
          <a:prstGeom prst="rect">
            <a:avLst/>
          </a:prstGeom>
        </p:spPr>
      </p:pic>
      <p:cxnSp>
        <p:nvCxnSpPr>
          <p:cNvPr id="31" name="Elbow Connector 30"/>
          <p:cNvCxnSpPr>
            <a:cxnSpLocks/>
            <a:endCxn id="28" idx="2"/>
          </p:cNvCxnSpPr>
          <p:nvPr/>
        </p:nvCxnSpPr>
        <p:spPr>
          <a:xfrm flipV="1">
            <a:off x="10172700" y="4279900"/>
            <a:ext cx="794385" cy="1127125"/>
          </a:xfrm>
          <a:prstGeom prst="bentConnector2">
            <a:avLst/>
          </a:prstGeom>
          <a:ln>
            <a:solidFill>
              <a:srgbClr val="B6114D"/>
            </a:solidFill>
            <a:tailEnd type="arrow"/>
          </a:ln>
        </p:spPr>
        <p:style>
          <a:lnRef idx="2">
            <a:schemeClr val="accent1"/>
          </a:lnRef>
          <a:fillRef idx="0">
            <a:srgbClr val="FFFFFF"/>
          </a:fillRef>
          <a:effectRef idx="0">
            <a:srgbClr val="FFFFFF"/>
          </a:effectRef>
          <a:fontRef idx="minor">
            <a:schemeClr val="tx1"/>
          </a:fontRef>
        </p:style>
      </p:cxnSp>
      <p:sp>
        <p:nvSpPr>
          <p:cNvPr id="32" name="Text Box 31"/>
          <p:cNvSpPr txBox="1"/>
          <p:nvPr/>
        </p:nvSpPr>
        <p:spPr>
          <a:xfrm>
            <a:off x="10967085" y="4428490"/>
            <a:ext cx="4064000" cy="82994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altLang="en-US" sz="1200" b="0" i="0" u="none" strike="noStrike" kern="1200" cap="none" spc="0" normalizeH="0" baseline="0" noProof="0">
                <a:ln>
                  <a:noFill/>
                </a:ln>
                <a:solidFill>
                  <a:prstClr val="black"/>
                </a:solidFill>
                <a:effectLst/>
                <a:uLnTx/>
                <a:uFillTx/>
                <a:latin typeface="Bahnschrift" panose="020B0502040204020203" charset="0"/>
                <a:ea typeface="+mn-ea"/>
                <a:cs typeface="Bahnschrift" panose="020B0502040204020203" charset="0"/>
                <a:sym typeface="+mn-ea"/>
              </a:rPr>
              <a:t>Try to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altLang="en-US" sz="1200" b="0" i="0" u="none" strike="noStrike" kern="1200" cap="none" spc="0" normalizeH="0" baseline="0" noProof="0">
                <a:ln>
                  <a:noFill/>
                </a:ln>
                <a:solidFill>
                  <a:prstClr val="black"/>
                </a:solidFill>
                <a:effectLst/>
                <a:uLnTx/>
                <a:uFillTx/>
                <a:latin typeface="Bahnschrift" panose="020B0502040204020203" charset="0"/>
                <a:ea typeface="+mn-ea"/>
                <a:cs typeface="Bahnschrift" panose="020B0502040204020203" charset="0"/>
                <a:sym typeface="+mn-ea"/>
              </a:rPr>
              <a:t>implement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altLang="en-US" sz="1200" b="0" i="0" u="none" strike="noStrike" kern="1200" cap="none" spc="0" normalizeH="0" baseline="0" noProof="0">
                <a:ln>
                  <a:noFill/>
                </a:ln>
                <a:solidFill>
                  <a:prstClr val="black"/>
                </a:solidFill>
                <a:effectLst/>
                <a:uLnTx/>
                <a:uFillTx/>
                <a:latin typeface="Bahnschrift" panose="020B0502040204020203" charset="0"/>
                <a:ea typeface="+mn-ea"/>
                <a:cs typeface="Bahnschrift" panose="020B0502040204020203" charset="0"/>
                <a:sym typeface="+mn-ea"/>
              </a:rPr>
              <a:t>for videos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altLang="en-US" sz="1200" b="0" i="0" u="none" strike="noStrike" kern="1200" cap="none" spc="0" normalizeH="0" baseline="0" noProof="0">
              <a:ln>
                <a:noFill/>
              </a:ln>
              <a:solidFill>
                <a:prstClr val="black"/>
              </a:solidFill>
              <a:effectLst/>
              <a:uLnTx/>
              <a:uFillTx/>
              <a:latin typeface="Bahnschrift" panose="020B0502040204020203" charset="0"/>
              <a:ea typeface="+mn-ea"/>
              <a:cs typeface="Bahnschrift" panose="020B0502040204020203" charset="0"/>
            </a:endParaRPr>
          </a:p>
        </p:txBody>
      </p:sp>
      <p:cxnSp>
        <p:nvCxnSpPr>
          <p:cNvPr id="33" name="Elbow Connector 32"/>
          <p:cNvCxnSpPr/>
          <p:nvPr/>
        </p:nvCxnSpPr>
        <p:spPr>
          <a:xfrm>
            <a:off x="7266305" y="3892550"/>
            <a:ext cx="1581785" cy="915670"/>
          </a:xfrm>
          <a:prstGeom prst="bentConnector2">
            <a:avLst/>
          </a:prstGeom>
          <a:ln>
            <a:solidFill>
              <a:srgbClr val="B6114D"/>
            </a:solidFill>
            <a:tailEnd type="arrow"/>
          </a:ln>
        </p:spPr>
        <p:style>
          <a:lnRef idx="2">
            <a:schemeClr val="accent1"/>
          </a:lnRef>
          <a:fillRef idx="0">
            <a:srgbClr val="FFFFFF"/>
          </a:fillRef>
          <a:effectRef idx="0">
            <a:srgbClr val="FFFFFF"/>
          </a:effectRef>
          <a:fontRef idx="minor">
            <a:schemeClr val="tx1"/>
          </a:fontRef>
        </p:style>
      </p:cxnSp>
      <p:cxnSp>
        <p:nvCxnSpPr>
          <p:cNvPr id="34" name="Elbow Connector 33"/>
          <p:cNvCxnSpPr>
            <a:stCxn id="18" idx="3"/>
            <a:endCxn id="20" idx="2"/>
          </p:cNvCxnSpPr>
          <p:nvPr/>
        </p:nvCxnSpPr>
        <p:spPr>
          <a:xfrm flipV="1">
            <a:off x="7301230" y="2861310"/>
            <a:ext cx="1546860" cy="1031240"/>
          </a:xfrm>
          <a:prstGeom prst="bentConnector2">
            <a:avLst/>
          </a:prstGeom>
          <a:ln>
            <a:solidFill>
              <a:srgbClr val="B6114D"/>
            </a:solidFill>
            <a:tailEnd type="arrow"/>
          </a:ln>
        </p:spPr>
        <p:style>
          <a:lnRef idx="2">
            <a:schemeClr val="accent1"/>
          </a:lnRef>
          <a:fillRef idx="0">
            <a:srgbClr val="FFFFFF"/>
          </a:fillRef>
          <a:effectRef idx="0">
            <a:srgbClr val="FFFFFF"/>
          </a:effectRef>
          <a:fontRef idx="minor">
            <a:schemeClr val="tx1"/>
          </a:fontRef>
        </p:style>
      </p:cxnSp>
      <p:sp>
        <p:nvSpPr>
          <p:cNvPr id="36" name="Text Box 35"/>
          <p:cNvSpPr txBox="1"/>
          <p:nvPr/>
        </p:nvSpPr>
        <p:spPr>
          <a:xfrm>
            <a:off x="883685" y="745794"/>
            <a:ext cx="4064000" cy="583565"/>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altLang="en-US" sz="3200" dirty="0">
                <a:ln/>
                <a:latin typeface="Times New Roman" panose="02020603050405020304" pitchFamily="18" charset="0"/>
                <a:cs typeface="Times New Roman" panose="02020603050405020304" pitchFamily="18" charset="0"/>
              </a:rPr>
              <a:t>Workflow</a:t>
            </a:r>
            <a:r>
              <a:rPr kumimoji="0" lang="en-IN" altLang="en-US" sz="3200" b="0" i="0" u="none" strike="noStrike" kern="1200" cap="none" spc="0" normalizeH="0" baseline="0" noProof="0" dirty="0">
                <a:ln/>
                <a:uLnTx/>
                <a:uFillTx/>
                <a:latin typeface="Times New Roman" panose="02020603050405020304" pitchFamily="18" charset="0"/>
                <a:cs typeface="Times New Roman" panose="02020603050405020304" pitchFamily="18" charset="0"/>
              </a:rPr>
              <a:t> Diagram</a:t>
            </a:r>
            <a:endParaRPr kumimoji="0" lang="en-IN" altLang="en-US" sz="3200" b="0" i="0" u="none" strike="noStrike" kern="1200" cap="none" spc="0" normalizeH="0" baseline="0" noProof="0" dirty="0">
              <a:ln/>
              <a:uLnTx/>
              <a:uFillTx/>
              <a:latin typeface="Times New Roman" panose="02020603050405020304" pitchFamily="18" charset="0"/>
              <a:ea typeface="Calibri"/>
              <a:cs typeface="Times New Roman" panose="02020603050405020304" pitchFamily="18" charset="0"/>
            </a:endParaRPr>
          </a:p>
        </p:txBody>
      </p:sp>
      <p:sp>
        <p:nvSpPr>
          <p:cNvPr id="2" name="TextBox 1">
            <a:extLst>
              <a:ext uri="{FF2B5EF4-FFF2-40B4-BE49-F238E27FC236}">
                <a16:creationId xmlns:a16="http://schemas.microsoft.com/office/drawing/2014/main" id="{D5A65BE7-1056-15C5-799F-AC62B7A43979}"/>
              </a:ext>
            </a:extLst>
          </p:cNvPr>
          <p:cNvSpPr txBox="1"/>
          <p:nvPr/>
        </p:nvSpPr>
        <p:spPr>
          <a:xfrm>
            <a:off x="11815455" y="6339035"/>
            <a:ext cx="77363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19</a:t>
            </a:r>
            <a:endPar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Rectangle: Rounded Corners 15">
            <a:extLst>
              <a:ext uri="{FF2B5EF4-FFF2-40B4-BE49-F238E27FC236}">
                <a16:creationId xmlns:a16="http://schemas.microsoft.com/office/drawing/2014/main" id="{21B7ED9B-8767-D4ED-EFAA-B036272B2081}"/>
              </a:ext>
            </a:extLst>
          </p:cNvPr>
          <p:cNvSpPr/>
          <p:nvPr/>
        </p:nvSpPr>
        <p:spPr>
          <a:xfrm>
            <a:off x="181218" y="385418"/>
            <a:ext cx="11793612" cy="6447462"/>
          </a:xfrm>
          <a:prstGeom prst="roundRect">
            <a:avLst/>
          </a:prstGeom>
          <a:noFill/>
          <a:ln w="38100">
            <a:solidFill>
              <a:schemeClr val="tx2">
                <a:lumMod val="60000"/>
                <a:lumOff val="4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IN" dirty="0"/>
          </a:p>
        </p:txBody>
      </p:sp>
      <p:pic>
        <p:nvPicPr>
          <p:cNvPr id="19" name="Picture 2" descr="Amrita Vishwa Vidyapeetham, Coimbatore: Courses, Fees ...">
            <a:extLst>
              <a:ext uri="{FF2B5EF4-FFF2-40B4-BE49-F238E27FC236}">
                <a16:creationId xmlns:a16="http://schemas.microsoft.com/office/drawing/2014/main" id="{2D0CEA1A-0041-123C-FE7B-3E0927DFEAE3}"/>
              </a:ext>
            </a:extLst>
          </p:cNvPr>
          <p:cNvPicPr>
            <a:picLocks noChangeAspect="1" noChangeArrowheads="1"/>
          </p:cNvPicPr>
          <p:nvPr/>
        </p:nvPicPr>
        <p:blipFill>
          <a:blip r:embed="rId9"/>
          <a:srcRect/>
          <a:stretch>
            <a:fillRect/>
          </a:stretch>
        </p:blipFill>
        <p:spPr bwMode="auto">
          <a:xfrm>
            <a:off x="31937" y="25120"/>
            <a:ext cx="684144" cy="668596"/>
          </a:xfrm>
          <a:prstGeom prst="rect">
            <a:avLst/>
          </a:prstGeom>
          <a:noFill/>
        </p:spPr>
      </p:pic>
      <p:sp>
        <p:nvSpPr>
          <p:cNvPr id="26" name="Date Placeholder 25">
            <a:extLst>
              <a:ext uri="{FF2B5EF4-FFF2-40B4-BE49-F238E27FC236}">
                <a16:creationId xmlns:a16="http://schemas.microsoft.com/office/drawing/2014/main" id="{C07E1A28-5D9A-0D8E-B10A-EF2CE4E7CA67}"/>
              </a:ext>
            </a:extLst>
          </p:cNvPr>
          <p:cNvSpPr>
            <a:spLocks noGrp="1"/>
          </p:cNvSpPr>
          <p:nvPr>
            <p:ph type="dt" sz="half" idx="10"/>
          </p:nvPr>
        </p:nvSpPr>
        <p:spPr/>
        <p:txBody>
          <a:bodyPr/>
          <a:lstStyle/>
          <a:p>
            <a:fld id="{E338EEC0-81E7-48BF-BA98-D68D572487C6}" type="datetime1">
              <a:rPr lang="en-IN" smtClean="0"/>
              <a:t>29-10-2024</a:t>
            </a:fld>
            <a:endParaRPr lang="en-IN"/>
          </a:p>
        </p:txBody>
      </p:sp>
      <p:sp>
        <p:nvSpPr>
          <p:cNvPr id="29" name="Slide Number Placeholder 28">
            <a:extLst>
              <a:ext uri="{FF2B5EF4-FFF2-40B4-BE49-F238E27FC236}">
                <a16:creationId xmlns:a16="http://schemas.microsoft.com/office/drawing/2014/main" id="{7E1BBBDC-7EA5-617C-0DB3-127D62F5C0A4}"/>
              </a:ext>
            </a:extLst>
          </p:cNvPr>
          <p:cNvSpPr>
            <a:spLocks noGrp="1"/>
          </p:cNvSpPr>
          <p:nvPr>
            <p:ph type="sldNum" sz="quarter" idx="12"/>
          </p:nvPr>
        </p:nvSpPr>
        <p:spPr/>
        <p:txBody>
          <a:bodyPr/>
          <a:lstStyle/>
          <a:p>
            <a:fld id="{1AE95ADE-E3AE-46D8-B752-ABF6645AD716}" type="slidenum">
              <a:rPr lang="en-IN" smtClean="0"/>
              <a:t>32</a:t>
            </a:fld>
            <a:endParaRPr lang="en-IN" dirty="0"/>
          </a:p>
        </p:txBody>
      </p:sp>
      <p:sp>
        <p:nvSpPr>
          <p:cNvPr id="30" name="Footer Placeholder 29">
            <a:extLst>
              <a:ext uri="{FF2B5EF4-FFF2-40B4-BE49-F238E27FC236}">
                <a16:creationId xmlns:a16="http://schemas.microsoft.com/office/drawing/2014/main" id="{5278BF0C-6FFE-9B6D-E846-C26715BF27D4}"/>
              </a:ext>
            </a:extLst>
          </p:cNvPr>
          <p:cNvSpPr>
            <a:spLocks noGrp="1"/>
          </p:cNvSpPr>
          <p:nvPr>
            <p:ph type="ftr" sz="quarter" idx="11"/>
          </p:nvPr>
        </p:nvSpPr>
        <p:spPr/>
        <p:txBody>
          <a:bodyPr/>
          <a:lstStyle/>
          <a:p>
            <a:r>
              <a:rPr lang="en-IN"/>
              <a:t>Team -31</a:t>
            </a:r>
          </a:p>
        </p:txBody>
      </p:sp>
    </p:spTree>
    <p:extLst>
      <p:ext uri="{BB962C8B-B14F-4D97-AF65-F5344CB8AC3E}">
        <p14:creationId xmlns:p14="http://schemas.microsoft.com/office/powerpoint/2010/main" val="138936450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A8958E30-24A9-4851-8656-AA7AA70D004B}" type="datetime1">
              <a:rPr kumimoji="0" lang="en-IN"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29-10-2024</a:t>
            </a:fld>
            <a:endParaRPr kumimoji="0" lang="en-IN"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dirty="0">
                <a:ln>
                  <a:noFill/>
                </a:ln>
                <a:solidFill>
                  <a:prstClr val="black">
                    <a:tint val="75000"/>
                  </a:prstClr>
                </a:solidFill>
                <a:effectLst/>
                <a:uLnTx/>
                <a:uFillTx/>
                <a:latin typeface="Calibri"/>
                <a:ea typeface="+mn-ea"/>
                <a:cs typeface="+mn-cs"/>
              </a:rPr>
              <a:t>Team G012</a:t>
            </a:r>
          </a:p>
        </p:txBody>
      </p:sp>
      <p:sp>
        <p:nvSpPr>
          <p:cNvPr id="17" name="Rectangle: Rounded Corners 3"/>
          <p:cNvSpPr/>
          <p:nvPr/>
        </p:nvSpPr>
        <p:spPr>
          <a:xfrm>
            <a:off x="555812" y="645497"/>
            <a:ext cx="11214847" cy="5710518"/>
          </a:xfrm>
          <a:prstGeom prst="roundRect">
            <a:avLst/>
          </a:prstGeom>
          <a:noFill/>
          <a:ln w="38100">
            <a:solidFill>
              <a:schemeClr val="tx2">
                <a:lumMod val="60000"/>
                <a:lumOff val="40000"/>
              </a:schemeClr>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1026" name="Picture 2" descr="Amrita Vishwa Vidyapeetham, Coimbatore: Courses, Fees ..."/>
          <p:cNvPicPr>
            <a:picLocks noChangeAspect="1" noChangeArrowheads="1"/>
          </p:cNvPicPr>
          <p:nvPr/>
        </p:nvPicPr>
        <p:blipFill>
          <a:blip r:embed="rId3"/>
          <a:srcRect/>
          <a:stretch>
            <a:fillRect/>
          </a:stretch>
        </p:blipFill>
        <p:spPr bwMode="auto">
          <a:xfrm>
            <a:off x="31750" y="25400"/>
            <a:ext cx="776605" cy="758825"/>
          </a:xfrm>
          <a:prstGeom prst="rect">
            <a:avLst/>
          </a:prstGeom>
          <a:noFill/>
        </p:spPr>
      </p:pic>
      <p:sp>
        <p:nvSpPr>
          <p:cNvPr id="10" name="TextBox 9"/>
          <p:cNvSpPr txBox="1"/>
          <p:nvPr/>
        </p:nvSpPr>
        <p:spPr>
          <a:xfrm>
            <a:off x="1382866" y="965070"/>
            <a:ext cx="9560737" cy="5835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altLang="en-US" sz="3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Role of each Student: 30% of Prototype Implementation</a:t>
            </a:r>
          </a:p>
        </p:txBody>
      </p:sp>
      <p:graphicFrame>
        <p:nvGraphicFramePr>
          <p:cNvPr id="9" name="Table 8"/>
          <p:cNvGraphicFramePr/>
          <p:nvPr>
            <p:custDataLst>
              <p:tags r:id="rId1"/>
            </p:custDataLst>
          </p:nvPr>
        </p:nvGraphicFramePr>
        <p:xfrm>
          <a:off x="1619885" y="1925955"/>
          <a:ext cx="8256905" cy="2947035"/>
        </p:xfrm>
        <a:graphic>
          <a:graphicData uri="http://schemas.openxmlformats.org/drawingml/2006/table">
            <a:tbl>
              <a:tblPr firstRow="1" bandRow="1">
                <a:tableStyleId>{5C22544A-7EE6-4342-B048-85BDC9FD1C3A}</a:tableStyleId>
              </a:tblPr>
              <a:tblGrid>
                <a:gridCol w="1355090">
                  <a:extLst>
                    <a:ext uri="{9D8B030D-6E8A-4147-A177-3AD203B41FA5}">
                      <a16:colId xmlns:a16="http://schemas.microsoft.com/office/drawing/2014/main" val="20000"/>
                    </a:ext>
                  </a:extLst>
                </a:gridCol>
                <a:gridCol w="2332990">
                  <a:extLst>
                    <a:ext uri="{9D8B030D-6E8A-4147-A177-3AD203B41FA5}">
                      <a16:colId xmlns:a16="http://schemas.microsoft.com/office/drawing/2014/main" val="20001"/>
                    </a:ext>
                  </a:extLst>
                </a:gridCol>
                <a:gridCol w="4568825">
                  <a:extLst>
                    <a:ext uri="{9D8B030D-6E8A-4147-A177-3AD203B41FA5}">
                      <a16:colId xmlns:a16="http://schemas.microsoft.com/office/drawing/2014/main" val="20002"/>
                    </a:ext>
                  </a:extLst>
                </a:gridCol>
              </a:tblGrid>
              <a:tr h="640080">
                <a:tc>
                  <a:txBody>
                    <a:bodyPr/>
                    <a:lstStyle/>
                    <a:p>
                      <a:pPr>
                        <a:buNone/>
                      </a:pPr>
                      <a:r>
                        <a:rPr lang="en-IN" altLang="en-US"/>
                        <a:t>Roll No.</a:t>
                      </a:r>
                    </a:p>
                  </a:txBody>
                  <a:tcPr/>
                </a:tc>
                <a:tc>
                  <a:txBody>
                    <a:bodyPr/>
                    <a:lstStyle/>
                    <a:p>
                      <a:pPr>
                        <a:buNone/>
                      </a:pPr>
                      <a:r>
                        <a:rPr lang="en-IN" altLang="en-US"/>
                        <a:t>Name</a:t>
                      </a:r>
                    </a:p>
                  </a:txBody>
                  <a:tcPr/>
                </a:tc>
                <a:tc>
                  <a:txBody>
                    <a:bodyPr/>
                    <a:lstStyle/>
                    <a:p>
                      <a:pPr>
                        <a:buNone/>
                      </a:pPr>
                      <a:r>
                        <a:rPr lang="en-IN" altLang="en-US"/>
                        <a:t>Role</a:t>
                      </a:r>
                    </a:p>
                  </a:txBody>
                  <a:tcPr/>
                </a:tc>
                <a:extLst>
                  <a:ext uri="{0D108BD9-81ED-4DB2-BD59-A6C34878D82A}">
                    <a16:rowId xmlns:a16="http://schemas.microsoft.com/office/drawing/2014/main" val="10000"/>
                  </a:ext>
                </a:extLst>
              </a:tr>
              <a:tr h="375920">
                <a:tc>
                  <a:txBody>
                    <a:bodyPr/>
                    <a:lstStyle/>
                    <a:p>
                      <a:pPr>
                        <a:buNone/>
                      </a:pPr>
                      <a:r>
                        <a:rPr lang="en-IN" altLang="en-US"/>
                        <a:t>CSE21430</a:t>
                      </a:r>
                    </a:p>
                  </a:txBody>
                  <a:tcPr/>
                </a:tc>
                <a:tc>
                  <a:txBody>
                    <a:bodyPr/>
                    <a:lstStyle/>
                    <a:p>
                      <a:pPr>
                        <a:buNone/>
                      </a:pPr>
                      <a:r>
                        <a:rPr lang="en-IN" altLang="en-US" sz="1800">
                          <a:sym typeface="+mn-ea"/>
                        </a:rPr>
                        <a:t>Mahammad Sami Khaji</a:t>
                      </a:r>
                      <a:endParaRPr lang="en-US"/>
                    </a:p>
                  </a:txBody>
                  <a:tcPr/>
                </a:tc>
                <a:tc>
                  <a:txBody>
                    <a:bodyPr/>
                    <a:lstStyle/>
                    <a:p>
                      <a:pPr>
                        <a:buNone/>
                      </a:pPr>
                      <a:r>
                        <a:rPr lang="en-IN" altLang="en-US" sz="1800">
                          <a:sym typeface="+mn-ea"/>
                        </a:rPr>
                        <a:t>DataSet collection,retrieval and preprocessing</a:t>
                      </a:r>
                      <a:endParaRPr lang="en-US"/>
                    </a:p>
                  </a:txBody>
                  <a:tcPr/>
                </a:tc>
                <a:extLst>
                  <a:ext uri="{0D108BD9-81ED-4DB2-BD59-A6C34878D82A}">
                    <a16:rowId xmlns:a16="http://schemas.microsoft.com/office/drawing/2014/main" val="10001"/>
                  </a:ext>
                </a:extLst>
              </a:tr>
              <a:tr h="376555">
                <a:tc>
                  <a:txBody>
                    <a:bodyPr/>
                    <a:lstStyle/>
                    <a:p>
                      <a:pPr>
                        <a:buNone/>
                      </a:pPr>
                      <a:r>
                        <a:rPr lang="en-IN" altLang="en-US"/>
                        <a:t>CSE21467</a:t>
                      </a:r>
                    </a:p>
                  </a:txBody>
                  <a:tcPr/>
                </a:tc>
                <a:tc>
                  <a:txBody>
                    <a:bodyPr/>
                    <a:lstStyle/>
                    <a:p>
                      <a:pPr>
                        <a:buNone/>
                      </a:pPr>
                      <a:r>
                        <a:rPr lang="en-IN" altLang="en-US" sz="1800">
                          <a:sym typeface="+mn-ea"/>
                        </a:rPr>
                        <a:t>Vinayakan VS</a:t>
                      </a:r>
                      <a:endParaRPr lang="en-US"/>
                    </a:p>
                  </a:txBody>
                  <a:tcPr/>
                </a:tc>
                <a:tc>
                  <a:txBody>
                    <a:bodyPr/>
                    <a:lstStyle/>
                    <a:p>
                      <a:pPr>
                        <a:buNone/>
                      </a:pPr>
                      <a:r>
                        <a:rPr lang="en-IN" altLang="en-US" sz="1800">
                          <a:sym typeface="+mn-ea"/>
                        </a:rPr>
                        <a:t>Data Augumentation</a:t>
                      </a:r>
                      <a:endParaRPr lang="en-US"/>
                    </a:p>
                  </a:txBody>
                  <a:tcPr/>
                </a:tc>
                <a:extLst>
                  <a:ext uri="{0D108BD9-81ED-4DB2-BD59-A6C34878D82A}">
                    <a16:rowId xmlns:a16="http://schemas.microsoft.com/office/drawing/2014/main" val="10002"/>
                  </a:ext>
                </a:extLst>
              </a:tr>
              <a:tr h="640080">
                <a:tc>
                  <a:txBody>
                    <a:bodyPr/>
                    <a:lstStyle/>
                    <a:p>
                      <a:pPr>
                        <a:buNone/>
                      </a:pPr>
                      <a:r>
                        <a:rPr lang="en-IN" altLang="en-US"/>
                        <a:t>CSE21414</a:t>
                      </a:r>
                    </a:p>
                  </a:txBody>
                  <a:tcPr/>
                </a:tc>
                <a:tc>
                  <a:txBody>
                    <a:bodyPr/>
                    <a:lstStyle/>
                    <a:p>
                      <a:pPr>
                        <a:buNone/>
                      </a:pPr>
                      <a:r>
                        <a:rPr lang="en-IN" altLang="en-US" sz="1800">
                          <a:sym typeface="+mn-ea"/>
                        </a:rPr>
                        <a:t>Cheruvu Sahithee Vaibhav</a:t>
                      </a:r>
                      <a:endParaRPr lang="en-US"/>
                    </a:p>
                  </a:txBody>
                  <a:tcPr/>
                </a:tc>
                <a:tc>
                  <a:txBody>
                    <a:bodyPr/>
                    <a:lstStyle/>
                    <a:p>
                      <a:pPr>
                        <a:buNone/>
                      </a:pPr>
                      <a:r>
                        <a:rPr lang="en-IN" altLang="en-US" sz="1800">
                          <a:sym typeface="+mn-ea"/>
                        </a:rPr>
                        <a:t>Testing unet model with augmentation (with and without pristine images)</a:t>
                      </a:r>
                      <a:endParaRPr lang="en-US"/>
                    </a:p>
                  </a:txBody>
                  <a:tcPr/>
                </a:tc>
                <a:extLst>
                  <a:ext uri="{0D108BD9-81ED-4DB2-BD59-A6C34878D82A}">
                    <a16:rowId xmlns:a16="http://schemas.microsoft.com/office/drawing/2014/main" val="10003"/>
                  </a:ext>
                </a:extLst>
              </a:tr>
              <a:tr h="914400">
                <a:tc>
                  <a:txBody>
                    <a:bodyPr/>
                    <a:lstStyle/>
                    <a:p>
                      <a:pPr>
                        <a:buNone/>
                      </a:pPr>
                      <a:r>
                        <a:rPr lang="en-IN" altLang="en-US"/>
                        <a:t>CSE21440</a:t>
                      </a:r>
                    </a:p>
                  </a:txBody>
                  <a:tcPr/>
                </a:tc>
                <a:tc>
                  <a:txBody>
                    <a:bodyPr/>
                    <a:lstStyle/>
                    <a:p>
                      <a:pPr>
                        <a:buNone/>
                      </a:pPr>
                      <a:r>
                        <a:rPr lang="en-IN" altLang="en-US" sz="1800">
                          <a:sym typeface="+mn-ea"/>
                        </a:rPr>
                        <a:t>Ujwal Srimanth Varma Nadimpalli</a:t>
                      </a:r>
                      <a:endParaRPr lang="en-US"/>
                    </a:p>
                  </a:txBody>
                  <a:tcPr/>
                </a:tc>
                <a:tc>
                  <a:txBody>
                    <a:bodyPr/>
                    <a:lstStyle/>
                    <a:p>
                      <a:pPr>
                        <a:buNone/>
                      </a:pPr>
                      <a:r>
                        <a:rPr lang="en-IN" altLang="en-US" sz="1800">
                          <a:sym typeface="+mn-ea"/>
                        </a:rPr>
                        <a:t>Testing unet model without augmentation and checking performance of model on each type of forgery </a:t>
                      </a:r>
                      <a:endParaRPr lang="en-US"/>
                    </a:p>
                  </a:txBody>
                  <a:tcPr/>
                </a:tc>
                <a:extLst>
                  <a:ext uri="{0D108BD9-81ED-4DB2-BD59-A6C34878D82A}">
                    <a16:rowId xmlns:a16="http://schemas.microsoft.com/office/drawing/2014/main" val="10004"/>
                  </a:ext>
                </a:extLst>
              </a:tr>
            </a:tbl>
          </a:graphicData>
        </a:graphic>
      </p:graphicFrame>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DE628-9D44-084A-7D17-48FE04632B06}"/>
              </a:ext>
            </a:extLst>
          </p:cNvPr>
          <p:cNvSpPr>
            <a:spLocks noGrp="1"/>
          </p:cNvSpPr>
          <p:nvPr>
            <p:ph type="title"/>
          </p:nvPr>
        </p:nvSpPr>
        <p:spPr/>
        <p:txBody>
          <a:bodyPr/>
          <a:lstStyle/>
          <a:p>
            <a:r>
              <a:rPr lang="en-US" dirty="0"/>
              <a:t>Demo of implementation</a:t>
            </a:r>
          </a:p>
        </p:txBody>
      </p:sp>
      <p:sp>
        <p:nvSpPr>
          <p:cNvPr id="3" name="Content Placeholder 2">
            <a:extLst>
              <a:ext uri="{FF2B5EF4-FFF2-40B4-BE49-F238E27FC236}">
                <a16:creationId xmlns:a16="http://schemas.microsoft.com/office/drawing/2014/main" id="{3F6568E6-585C-BF2E-1362-39CC8E1E1CF6}"/>
              </a:ext>
            </a:extLst>
          </p:cNvPr>
          <p:cNvSpPr>
            <a:spLocks noGrp="1"/>
          </p:cNvSpPr>
          <p:nvPr>
            <p:ph idx="1"/>
          </p:nvPr>
        </p:nvSpPr>
        <p:spPr/>
        <p:txBody>
          <a:bodyPr/>
          <a:lstStyle/>
          <a:p>
            <a:r>
              <a:rPr lang="en-US" dirty="0"/>
              <a:t>Link  needs to be provided for the demo.</a:t>
            </a:r>
          </a:p>
        </p:txBody>
      </p:sp>
      <p:sp>
        <p:nvSpPr>
          <p:cNvPr id="4" name="Date Placeholder 3">
            <a:extLst>
              <a:ext uri="{FF2B5EF4-FFF2-40B4-BE49-F238E27FC236}">
                <a16:creationId xmlns:a16="http://schemas.microsoft.com/office/drawing/2014/main" id="{00A83A90-35C1-0AC1-58A4-0B541D644198}"/>
              </a:ext>
            </a:extLst>
          </p:cNvPr>
          <p:cNvSpPr>
            <a:spLocks noGrp="1"/>
          </p:cNvSpPr>
          <p:nvPr>
            <p:ph type="dt" sz="half" idx="10"/>
          </p:nvPr>
        </p:nvSpPr>
        <p:spPr/>
        <p:txBody>
          <a:bodyPr/>
          <a:lstStyle/>
          <a:p>
            <a:fld id="{EBC13907-98E9-4652-8923-BEBB23527B41}" type="datetime1">
              <a:rPr lang="en-IN" smtClean="0"/>
              <a:t>29-10-2024</a:t>
            </a:fld>
            <a:endParaRPr lang="en-IN" dirty="0"/>
          </a:p>
        </p:txBody>
      </p:sp>
      <p:sp>
        <p:nvSpPr>
          <p:cNvPr id="6" name="Slide Number Placeholder 5">
            <a:extLst>
              <a:ext uri="{FF2B5EF4-FFF2-40B4-BE49-F238E27FC236}">
                <a16:creationId xmlns:a16="http://schemas.microsoft.com/office/drawing/2014/main" id="{CA502FBC-1E83-A07A-92E0-EDF6E51EFFA6}"/>
              </a:ext>
            </a:extLst>
          </p:cNvPr>
          <p:cNvSpPr>
            <a:spLocks noGrp="1"/>
          </p:cNvSpPr>
          <p:nvPr>
            <p:ph type="sldNum" sz="quarter" idx="12"/>
          </p:nvPr>
        </p:nvSpPr>
        <p:spPr/>
        <p:txBody>
          <a:bodyPr/>
          <a:lstStyle/>
          <a:p>
            <a:fld id="{12EC02DA-033E-4E45-979C-FC77C52540B5}" type="slidenum">
              <a:rPr lang="en-IN" smtClean="0"/>
              <a:t>34</a:t>
            </a:fld>
            <a:endParaRPr lang="en-IN" dirty="0"/>
          </a:p>
        </p:txBody>
      </p:sp>
      <p:sp>
        <p:nvSpPr>
          <p:cNvPr id="7" name="Footer Placeholder 6">
            <a:extLst>
              <a:ext uri="{FF2B5EF4-FFF2-40B4-BE49-F238E27FC236}">
                <a16:creationId xmlns:a16="http://schemas.microsoft.com/office/drawing/2014/main" id="{0C530ADC-41FC-D38D-BC62-0A66D6AC5CAE}"/>
              </a:ext>
            </a:extLst>
          </p:cNvPr>
          <p:cNvSpPr>
            <a:spLocks noGrp="1"/>
          </p:cNvSpPr>
          <p:nvPr>
            <p:ph type="ftr" sz="quarter" idx="11"/>
          </p:nvPr>
        </p:nvSpPr>
        <p:spPr/>
        <p:txBody>
          <a:bodyPr/>
          <a:lstStyle/>
          <a:p>
            <a:r>
              <a:rPr lang="en-IN"/>
              <a:t>Team -31</a:t>
            </a:r>
            <a:endParaRPr lang="en-IN" dirty="0"/>
          </a:p>
        </p:txBody>
      </p:sp>
      <p:sp>
        <p:nvSpPr>
          <p:cNvPr id="8" name="Rectangle: Rounded Corners 7">
            <a:extLst>
              <a:ext uri="{FF2B5EF4-FFF2-40B4-BE49-F238E27FC236}">
                <a16:creationId xmlns:a16="http://schemas.microsoft.com/office/drawing/2014/main" id="{EE7CD5A7-FF4B-02D2-5C38-202F28F3A548}"/>
              </a:ext>
            </a:extLst>
          </p:cNvPr>
          <p:cNvSpPr/>
          <p:nvPr/>
        </p:nvSpPr>
        <p:spPr>
          <a:xfrm>
            <a:off x="555812" y="726142"/>
            <a:ext cx="11214847" cy="5710518"/>
          </a:xfrm>
          <a:prstGeom prst="roundRect">
            <a:avLst/>
          </a:prstGeom>
          <a:noFill/>
          <a:ln w="38100">
            <a:solidFill>
              <a:schemeClr val="tx2">
                <a:lumMod val="60000"/>
                <a:lumOff val="4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IN" dirty="0"/>
          </a:p>
        </p:txBody>
      </p:sp>
      <p:pic>
        <p:nvPicPr>
          <p:cNvPr id="9" name="Picture 2" descr="Amrita Vishwa Vidyapeetham, Coimbatore: Courses, Fees ...">
            <a:extLst>
              <a:ext uri="{FF2B5EF4-FFF2-40B4-BE49-F238E27FC236}">
                <a16:creationId xmlns:a16="http://schemas.microsoft.com/office/drawing/2014/main" id="{C62513A6-E07E-80DA-AD1F-B9D4664E6977}"/>
              </a:ext>
            </a:extLst>
          </p:cNvPr>
          <p:cNvPicPr>
            <a:picLocks noChangeAspect="1" noChangeArrowheads="1"/>
          </p:cNvPicPr>
          <p:nvPr/>
        </p:nvPicPr>
        <p:blipFill>
          <a:blip r:embed="rId2"/>
          <a:srcRect/>
          <a:stretch>
            <a:fillRect/>
          </a:stretch>
        </p:blipFill>
        <p:spPr bwMode="auto">
          <a:xfrm>
            <a:off x="31937" y="25119"/>
            <a:ext cx="965000" cy="943069"/>
          </a:xfrm>
          <a:prstGeom prst="rect">
            <a:avLst/>
          </a:prstGeom>
          <a:noFill/>
        </p:spPr>
      </p:pic>
    </p:spTree>
    <p:extLst>
      <p:ext uri="{BB962C8B-B14F-4D97-AF65-F5344CB8AC3E}">
        <p14:creationId xmlns:p14="http://schemas.microsoft.com/office/powerpoint/2010/main" val="7006864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D19D8A-4E25-D865-F8D4-247585AE3523}"/>
              </a:ext>
            </a:extLst>
          </p:cNvPr>
          <p:cNvSpPr>
            <a:spLocks noGrp="1"/>
          </p:cNvSpPr>
          <p:nvPr>
            <p:ph type="title"/>
          </p:nvPr>
        </p:nvSpPr>
        <p:spPr/>
        <p:txBody>
          <a:bodyPr/>
          <a:lstStyle/>
          <a:p>
            <a:r>
              <a:rPr lang="en-US" dirty="0"/>
              <a:t>Work Plan and Publication Plan for phase 2</a:t>
            </a:r>
          </a:p>
        </p:txBody>
      </p:sp>
      <p:sp>
        <p:nvSpPr>
          <p:cNvPr id="3" name="Content Placeholder 2">
            <a:extLst>
              <a:ext uri="{FF2B5EF4-FFF2-40B4-BE49-F238E27FC236}">
                <a16:creationId xmlns:a16="http://schemas.microsoft.com/office/drawing/2014/main" id="{7383C509-C9A6-D9F1-95F8-9C9531299253}"/>
              </a:ext>
            </a:extLst>
          </p:cNvPr>
          <p:cNvSpPr>
            <a:spLocks noGrp="1"/>
          </p:cNvSpPr>
          <p:nvPr>
            <p:ph idx="1"/>
          </p:nvPr>
        </p:nvSpPr>
        <p:spPr/>
        <p:txBody>
          <a:bodyPr/>
          <a:lstStyle/>
          <a:p>
            <a:r>
              <a:rPr lang="en-US" dirty="0"/>
              <a:t>Including document forgery detection</a:t>
            </a:r>
          </a:p>
          <a:p>
            <a:r>
              <a:rPr lang="en-US" dirty="0"/>
              <a:t>Improving the current predictions .</a:t>
            </a:r>
          </a:p>
          <a:p>
            <a:r>
              <a:rPr lang="en-US" dirty="0"/>
              <a:t>Using more advanced deep learning architectures like transformers</a:t>
            </a:r>
          </a:p>
          <a:p>
            <a:r>
              <a:rPr lang="en-US" dirty="0"/>
              <a:t>Comparison between multiple transfer learning architecture</a:t>
            </a:r>
          </a:p>
          <a:p>
            <a:pPr marL="0" indent="0">
              <a:buNone/>
            </a:pPr>
            <a:endParaRPr lang="en-US" dirty="0"/>
          </a:p>
        </p:txBody>
      </p:sp>
      <p:sp>
        <p:nvSpPr>
          <p:cNvPr id="4" name="Date Placeholder 3">
            <a:extLst>
              <a:ext uri="{FF2B5EF4-FFF2-40B4-BE49-F238E27FC236}">
                <a16:creationId xmlns:a16="http://schemas.microsoft.com/office/drawing/2014/main" id="{22AC7271-0A8A-C387-BBEE-574C52CD836A}"/>
              </a:ext>
            </a:extLst>
          </p:cNvPr>
          <p:cNvSpPr>
            <a:spLocks noGrp="1"/>
          </p:cNvSpPr>
          <p:nvPr>
            <p:ph type="dt" sz="half" idx="10"/>
          </p:nvPr>
        </p:nvSpPr>
        <p:spPr/>
        <p:txBody>
          <a:bodyPr/>
          <a:lstStyle/>
          <a:p>
            <a:fld id="{BFB44349-7115-48CC-8228-C6A0B880F51A}" type="datetime1">
              <a:rPr lang="en-IN" smtClean="0"/>
              <a:t>29-10-2024</a:t>
            </a:fld>
            <a:endParaRPr lang="en-IN" dirty="0"/>
          </a:p>
        </p:txBody>
      </p:sp>
      <p:sp>
        <p:nvSpPr>
          <p:cNvPr id="6" name="Slide Number Placeholder 5">
            <a:extLst>
              <a:ext uri="{FF2B5EF4-FFF2-40B4-BE49-F238E27FC236}">
                <a16:creationId xmlns:a16="http://schemas.microsoft.com/office/drawing/2014/main" id="{ADE2F0CB-762D-F9F6-D0A4-86D873A0DBFD}"/>
              </a:ext>
            </a:extLst>
          </p:cNvPr>
          <p:cNvSpPr>
            <a:spLocks noGrp="1"/>
          </p:cNvSpPr>
          <p:nvPr>
            <p:ph type="sldNum" sz="quarter" idx="12"/>
          </p:nvPr>
        </p:nvSpPr>
        <p:spPr/>
        <p:txBody>
          <a:bodyPr/>
          <a:lstStyle/>
          <a:p>
            <a:fld id="{12EC02DA-033E-4E45-979C-FC77C52540B5}" type="slidenum">
              <a:rPr lang="en-IN" smtClean="0"/>
              <a:t>35</a:t>
            </a:fld>
            <a:endParaRPr lang="en-IN" dirty="0"/>
          </a:p>
        </p:txBody>
      </p:sp>
      <p:sp>
        <p:nvSpPr>
          <p:cNvPr id="7" name="Footer Placeholder 6">
            <a:extLst>
              <a:ext uri="{FF2B5EF4-FFF2-40B4-BE49-F238E27FC236}">
                <a16:creationId xmlns:a16="http://schemas.microsoft.com/office/drawing/2014/main" id="{EC715614-7F4B-02C4-FDDE-0131655201CD}"/>
              </a:ext>
            </a:extLst>
          </p:cNvPr>
          <p:cNvSpPr>
            <a:spLocks noGrp="1"/>
          </p:cNvSpPr>
          <p:nvPr>
            <p:ph type="ftr" sz="quarter" idx="11"/>
          </p:nvPr>
        </p:nvSpPr>
        <p:spPr/>
        <p:txBody>
          <a:bodyPr/>
          <a:lstStyle/>
          <a:p>
            <a:r>
              <a:rPr lang="en-IN"/>
              <a:t>Team -31</a:t>
            </a:r>
            <a:endParaRPr lang="en-IN" dirty="0"/>
          </a:p>
        </p:txBody>
      </p:sp>
      <p:sp>
        <p:nvSpPr>
          <p:cNvPr id="8" name="Rectangle: Rounded Corners 7">
            <a:extLst>
              <a:ext uri="{FF2B5EF4-FFF2-40B4-BE49-F238E27FC236}">
                <a16:creationId xmlns:a16="http://schemas.microsoft.com/office/drawing/2014/main" id="{47F6510D-D46A-286A-A9B5-DC53D2E9505B}"/>
              </a:ext>
            </a:extLst>
          </p:cNvPr>
          <p:cNvSpPr/>
          <p:nvPr/>
        </p:nvSpPr>
        <p:spPr>
          <a:xfrm>
            <a:off x="555812" y="726142"/>
            <a:ext cx="11214847" cy="5710518"/>
          </a:xfrm>
          <a:prstGeom prst="roundRect">
            <a:avLst/>
          </a:prstGeom>
          <a:noFill/>
          <a:ln w="38100">
            <a:solidFill>
              <a:schemeClr val="tx2">
                <a:lumMod val="60000"/>
                <a:lumOff val="4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IN" dirty="0"/>
          </a:p>
        </p:txBody>
      </p:sp>
      <p:pic>
        <p:nvPicPr>
          <p:cNvPr id="9" name="Picture 2" descr="Amrita Vishwa Vidyapeetham, Coimbatore: Courses, Fees ...">
            <a:extLst>
              <a:ext uri="{FF2B5EF4-FFF2-40B4-BE49-F238E27FC236}">
                <a16:creationId xmlns:a16="http://schemas.microsoft.com/office/drawing/2014/main" id="{A7793AA3-0EA4-A351-F6AE-2B106CA8AA03}"/>
              </a:ext>
            </a:extLst>
          </p:cNvPr>
          <p:cNvPicPr>
            <a:picLocks noChangeAspect="1" noChangeArrowheads="1"/>
          </p:cNvPicPr>
          <p:nvPr/>
        </p:nvPicPr>
        <p:blipFill>
          <a:blip r:embed="rId2"/>
          <a:srcRect/>
          <a:stretch>
            <a:fillRect/>
          </a:stretch>
        </p:blipFill>
        <p:spPr bwMode="auto">
          <a:xfrm>
            <a:off x="31937" y="25119"/>
            <a:ext cx="965000" cy="943069"/>
          </a:xfrm>
          <a:prstGeom prst="rect">
            <a:avLst/>
          </a:prstGeom>
          <a:noFill/>
        </p:spPr>
      </p:pic>
    </p:spTree>
    <p:extLst>
      <p:ext uri="{BB962C8B-B14F-4D97-AF65-F5344CB8AC3E}">
        <p14:creationId xmlns:p14="http://schemas.microsoft.com/office/powerpoint/2010/main" val="210999887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51D47C-8B70-A259-066D-D92FA4B94412}"/>
            </a:ext>
          </a:extLst>
        </p:cNvPr>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F963FDB6-7063-551A-A8C9-1B323309504D}"/>
              </a:ext>
            </a:extLst>
          </p:cNvPr>
          <p:cNvSpPr/>
          <p:nvPr/>
        </p:nvSpPr>
        <p:spPr>
          <a:xfrm>
            <a:off x="555812" y="726142"/>
            <a:ext cx="11214847" cy="5710518"/>
          </a:xfrm>
          <a:prstGeom prst="roundRect">
            <a:avLst/>
          </a:prstGeom>
          <a:noFill/>
          <a:ln w="38100">
            <a:solidFill>
              <a:schemeClr val="tx2">
                <a:lumMod val="60000"/>
                <a:lumOff val="4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IN" dirty="0"/>
          </a:p>
        </p:txBody>
      </p:sp>
      <p:sp>
        <p:nvSpPr>
          <p:cNvPr id="6" name="Date Placeholder 5">
            <a:extLst>
              <a:ext uri="{FF2B5EF4-FFF2-40B4-BE49-F238E27FC236}">
                <a16:creationId xmlns:a16="http://schemas.microsoft.com/office/drawing/2014/main" id="{88ABC9C4-57D8-1AD6-B0F9-8EF794701BE0}"/>
              </a:ext>
            </a:extLst>
          </p:cNvPr>
          <p:cNvSpPr>
            <a:spLocks noGrp="1" noEditPoints="1"/>
          </p:cNvSpPr>
          <p:nvPr>
            <p:ph type="dt" sz="half" idx="10"/>
          </p:nvPr>
        </p:nvSpPr>
        <p:spPr>
          <a:xfrm>
            <a:off x="468406" y="6467756"/>
            <a:ext cx="2743200" cy="365125"/>
          </a:xfrm>
        </p:spPr>
        <p:txBody>
          <a:bodyPr/>
          <a:lstStyle/>
          <a:p>
            <a:fld id="{ACF2633E-EBF5-4478-AF8E-F74FFF1D5D3C}" type="datetime1">
              <a:rPr lang="en-IN" sz="2000" smtClean="0">
                <a:solidFill>
                  <a:schemeClr val="tx1"/>
                </a:solidFill>
                <a:latin typeface="Times New Roman" panose="02020603050405020304" pitchFamily="18" charset="0"/>
                <a:cs typeface="Times New Roman" panose="02020603050405020304" pitchFamily="18" charset="0"/>
              </a:rPr>
              <a:t>29-10-2024</a:t>
            </a:fld>
            <a:endParaRPr lang="en-IN" sz="2000" dirty="0">
              <a:solidFill>
                <a:schemeClr val="tx1"/>
              </a:solidFill>
              <a:latin typeface="Times New Roman" panose="02020603050405020304" pitchFamily="18" charset="0"/>
              <a:cs typeface="Times New Roman" panose="02020603050405020304" pitchFamily="18" charset="0"/>
            </a:endParaRPr>
          </a:p>
        </p:txBody>
      </p:sp>
      <p:pic>
        <p:nvPicPr>
          <p:cNvPr id="1026" name="Picture 2" descr="Amrita Vishwa Vidyapeetham, Coimbatore: Courses, Fees ...">
            <a:extLst>
              <a:ext uri="{FF2B5EF4-FFF2-40B4-BE49-F238E27FC236}">
                <a16:creationId xmlns:a16="http://schemas.microsoft.com/office/drawing/2014/main" id="{E0917064-2E70-D18A-FA36-0F046C66A1E9}"/>
              </a:ext>
            </a:extLst>
          </p:cNvPr>
          <p:cNvPicPr>
            <a:picLocks noChangeAspect="1" noChangeArrowheads="1"/>
          </p:cNvPicPr>
          <p:nvPr/>
        </p:nvPicPr>
        <p:blipFill>
          <a:blip r:embed="rId2"/>
          <a:srcRect/>
          <a:stretch>
            <a:fillRect/>
          </a:stretch>
        </p:blipFill>
        <p:spPr bwMode="auto">
          <a:xfrm>
            <a:off x="31937" y="25119"/>
            <a:ext cx="965000" cy="943069"/>
          </a:xfrm>
          <a:prstGeom prst="rect">
            <a:avLst/>
          </a:prstGeom>
          <a:noFill/>
        </p:spPr>
      </p:pic>
      <p:sp>
        <p:nvSpPr>
          <p:cNvPr id="10" name="TextBox 9">
            <a:extLst>
              <a:ext uri="{FF2B5EF4-FFF2-40B4-BE49-F238E27FC236}">
                <a16:creationId xmlns:a16="http://schemas.microsoft.com/office/drawing/2014/main" id="{BD973305-BFD4-7087-4196-048EDA48A1A7}"/>
              </a:ext>
            </a:extLst>
          </p:cNvPr>
          <p:cNvSpPr txBox="1"/>
          <p:nvPr/>
        </p:nvSpPr>
        <p:spPr>
          <a:xfrm>
            <a:off x="1382866" y="831720"/>
            <a:ext cx="9560737" cy="584775"/>
          </a:xfrm>
          <a:prstGeom prst="rect">
            <a:avLst/>
          </a:prstGeom>
          <a:noFill/>
        </p:spPr>
        <p:txBody>
          <a:bodyPr wrap="square">
            <a:spAutoFit/>
          </a:bodyPr>
          <a:lstStyle/>
          <a:p>
            <a:pPr algn="ctr" rtl="0">
              <a:spcBef>
                <a:spcPts val="0"/>
              </a:spcBef>
              <a:spcAft>
                <a:spcPts val="0"/>
              </a:spcAft>
            </a:pPr>
            <a:r>
              <a:rPr lang="en-US" sz="3200" dirty="0">
                <a:latin typeface="Times New Roman" panose="02020603050405020304" pitchFamily="18" charset="0"/>
                <a:cs typeface="Times New Roman" panose="02020603050405020304" pitchFamily="18" charset="0"/>
              </a:rPr>
              <a:t>References</a:t>
            </a:r>
          </a:p>
        </p:txBody>
      </p:sp>
      <p:sp>
        <p:nvSpPr>
          <p:cNvPr id="2" name="Slide Number Placeholder 1">
            <a:extLst>
              <a:ext uri="{FF2B5EF4-FFF2-40B4-BE49-F238E27FC236}">
                <a16:creationId xmlns:a16="http://schemas.microsoft.com/office/drawing/2014/main" id="{F06CFD4C-00BF-AB9A-32CD-E929FEDA004C}"/>
              </a:ext>
            </a:extLst>
          </p:cNvPr>
          <p:cNvSpPr>
            <a:spLocks noGrp="1"/>
          </p:cNvSpPr>
          <p:nvPr>
            <p:ph type="sldNum" sz="quarter" idx="12"/>
          </p:nvPr>
        </p:nvSpPr>
        <p:spPr/>
        <p:txBody>
          <a:bodyPr/>
          <a:lstStyle/>
          <a:p>
            <a:fld id="{12EC02DA-033E-4E45-979C-FC77C52540B5}" type="slidenum">
              <a:rPr lang="en-IN" smtClean="0"/>
              <a:t>36</a:t>
            </a:fld>
            <a:endParaRPr lang="en-IN" dirty="0"/>
          </a:p>
        </p:txBody>
      </p:sp>
      <p:sp>
        <p:nvSpPr>
          <p:cNvPr id="3" name="Footer Placeholder 2">
            <a:extLst>
              <a:ext uri="{FF2B5EF4-FFF2-40B4-BE49-F238E27FC236}">
                <a16:creationId xmlns:a16="http://schemas.microsoft.com/office/drawing/2014/main" id="{CC803EAC-F916-588D-1A68-AFD4CCB8750F}"/>
              </a:ext>
            </a:extLst>
          </p:cNvPr>
          <p:cNvSpPr>
            <a:spLocks noGrp="1"/>
          </p:cNvSpPr>
          <p:nvPr>
            <p:ph type="ftr" sz="quarter" idx="11"/>
          </p:nvPr>
        </p:nvSpPr>
        <p:spPr/>
        <p:txBody>
          <a:bodyPr/>
          <a:lstStyle/>
          <a:p>
            <a:r>
              <a:rPr lang="en-IN"/>
              <a:t>Team -31</a:t>
            </a:r>
            <a:endParaRPr lang="en-IN" dirty="0"/>
          </a:p>
        </p:txBody>
      </p:sp>
    </p:spTree>
    <p:extLst>
      <p:ext uri="{BB962C8B-B14F-4D97-AF65-F5344CB8AC3E}">
        <p14:creationId xmlns:p14="http://schemas.microsoft.com/office/powerpoint/2010/main" val="24292472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p:cNvSpPr/>
          <p:nvPr/>
        </p:nvSpPr>
        <p:spPr>
          <a:xfrm>
            <a:off x="555812" y="726142"/>
            <a:ext cx="11214847" cy="5710518"/>
          </a:xfrm>
          <a:prstGeom prst="roundRect">
            <a:avLst/>
          </a:prstGeom>
          <a:noFill/>
          <a:ln w="38100">
            <a:solidFill>
              <a:schemeClr val="tx2">
                <a:lumMod val="60000"/>
                <a:lumOff val="4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IN" dirty="0"/>
          </a:p>
        </p:txBody>
      </p:sp>
      <p:pic>
        <p:nvPicPr>
          <p:cNvPr id="1026" name="Picture 2" descr="Amrita Vishwa Vidyapeetham, Coimbatore: Courses, Fees ..."/>
          <p:cNvPicPr>
            <a:picLocks noChangeAspect="1" noChangeArrowheads="1"/>
          </p:cNvPicPr>
          <p:nvPr/>
        </p:nvPicPr>
        <p:blipFill>
          <a:blip r:embed="rId3"/>
          <a:srcRect/>
          <a:stretch>
            <a:fillRect/>
          </a:stretch>
        </p:blipFill>
        <p:spPr bwMode="auto">
          <a:xfrm>
            <a:off x="31937" y="25119"/>
            <a:ext cx="965000" cy="943069"/>
          </a:xfrm>
          <a:prstGeom prst="rect">
            <a:avLst/>
          </a:prstGeom>
          <a:noFill/>
        </p:spPr>
      </p:pic>
      <p:sp>
        <p:nvSpPr>
          <p:cNvPr id="2" name="Title 7">
            <a:extLst>
              <a:ext uri="{FF2B5EF4-FFF2-40B4-BE49-F238E27FC236}">
                <a16:creationId xmlns:a16="http://schemas.microsoft.com/office/drawing/2014/main" id="{7314AEFA-E15F-7760-1786-98B74E62D2FD}"/>
              </a:ext>
            </a:extLst>
          </p:cNvPr>
          <p:cNvSpPr>
            <a:spLocks noGrp="1" noEditPoints="1"/>
          </p:cNvSpPr>
          <p:nvPr>
            <p:ph type="ctrTitle"/>
          </p:nvPr>
        </p:nvSpPr>
        <p:spPr>
          <a:xfrm>
            <a:off x="4020344" y="913691"/>
            <a:ext cx="4151312" cy="562630"/>
          </a:xfrm>
        </p:spPr>
        <p:txBody>
          <a:bodyPr>
            <a:noAutofit/>
          </a:bodyPr>
          <a:lstStyle/>
          <a:p>
            <a:pPr algn="ctr"/>
            <a:r>
              <a:rPr lang="en-IN" sz="3600" dirty="0">
                <a:latin typeface="Times New Roman" panose="02020603050405020304" pitchFamily="18" charset="0"/>
                <a:cs typeface="Times New Roman" panose="02020603050405020304" pitchFamily="18" charset="0"/>
              </a:rPr>
              <a:t>Motivation </a:t>
            </a:r>
          </a:p>
        </p:txBody>
      </p:sp>
      <p:graphicFrame>
        <p:nvGraphicFramePr>
          <p:cNvPr id="3" name="TextBox 2">
            <a:extLst>
              <a:ext uri="{FF2B5EF4-FFF2-40B4-BE49-F238E27FC236}">
                <a16:creationId xmlns:a16="http://schemas.microsoft.com/office/drawing/2014/main" id="{D6927DD7-E51A-7B07-4048-24D77FA8F95A}"/>
              </a:ext>
            </a:extLst>
          </p:cNvPr>
          <p:cNvGraphicFramePr/>
          <p:nvPr>
            <p:extLst>
              <p:ext uri="{D42A27DB-BD31-4B8C-83A1-F6EECF244321}">
                <p14:modId xmlns:p14="http://schemas.microsoft.com/office/powerpoint/2010/main" val="601420383"/>
              </p:ext>
            </p:extLst>
          </p:nvPr>
        </p:nvGraphicFramePr>
        <p:xfrm>
          <a:off x="1197913" y="1663870"/>
          <a:ext cx="7220223" cy="410820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5" name="Picture 4">
            <a:extLst>
              <a:ext uri="{FF2B5EF4-FFF2-40B4-BE49-F238E27FC236}">
                <a16:creationId xmlns:a16="http://schemas.microsoft.com/office/drawing/2014/main" id="{35A8E436-95D9-45FF-6DE9-00CDBF896A11}"/>
              </a:ext>
            </a:extLst>
          </p:cNvPr>
          <p:cNvPicPr>
            <a:picLocks noChangeAspect="1"/>
          </p:cNvPicPr>
          <p:nvPr/>
        </p:nvPicPr>
        <p:blipFill>
          <a:blip r:embed="rId9"/>
          <a:srcRect t="47943" b="110"/>
          <a:stretch/>
        </p:blipFill>
        <p:spPr>
          <a:xfrm>
            <a:off x="8596239" y="3971638"/>
            <a:ext cx="2647718" cy="2027060"/>
          </a:xfrm>
          <a:prstGeom prst="rect">
            <a:avLst/>
          </a:prstGeom>
        </p:spPr>
      </p:pic>
      <p:pic>
        <p:nvPicPr>
          <p:cNvPr id="7" name="Picture 6" descr="Two men shaking hands in front of flags&#10;&#10;Description automatically generated">
            <a:extLst>
              <a:ext uri="{FF2B5EF4-FFF2-40B4-BE49-F238E27FC236}">
                <a16:creationId xmlns:a16="http://schemas.microsoft.com/office/drawing/2014/main" id="{E24A6100-73F2-7564-10DC-E814506E57B6}"/>
              </a:ext>
            </a:extLst>
          </p:cNvPr>
          <p:cNvPicPr>
            <a:picLocks noChangeAspect="1"/>
          </p:cNvPicPr>
          <p:nvPr/>
        </p:nvPicPr>
        <p:blipFill>
          <a:blip r:embed="rId9"/>
          <a:srcRect b="52068"/>
          <a:stretch/>
        </p:blipFill>
        <p:spPr>
          <a:xfrm>
            <a:off x="8596238" y="1228135"/>
            <a:ext cx="2647716" cy="1870397"/>
          </a:xfrm>
          <a:prstGeom prst="rect">
            <a:avLst/>
          </a:prstGeom>
        </p:spPr>
      </p:pic>
      <p:sp>
        <p:nvSpPr>
          <p:cNvPr id="8" name="TextBox 7">
            <a:extLst>
              <a:ext uri="{FF2B5EF4-FFF2-40B4-BE49-F238E27FC236}">
                <a16:creationId xmlns:a16="http://schemas.microsoft.com/office/drawing/2014/main" id="{8A120A50-99CC-77C9-2140-A6418A3E6E32}"/>
              </a:ext>
            </a:extLst>
          </p:cNvPr>
          <p:cNvSpPr txBox="1"/>
          <p:nvPr/>
        </p:nvSpPr>
        <p:spPr>
          <a:xfrm>
            <a:off x="9620571" y="3169304"/>
            <a:ext cx="215008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latin typeface="bahnschrift semibold condensed"/>
                <a:ea typeface="Calibri"/>
                <a:cs typeface="Calibri"/>
              </a:rPr>
              <a:t>Authentic </a:t>
            </a:r>
            <a:endParaRPr lang="en-US" dirty="0">
              <a:latin typeface="bahnschrift semibold condensed"/>
              <a:cs typeface="Hadassah Friedlaender"/>
            </a:endParaRPr>
          </a:p>
        </p:txBody>
      </p:sp>
      <p:sp>
        <p:nvSpPr>
          <p:cNvPr id="9" name="Date Placeholder 8">
            <a:extLst>
              <a:ext uri="{FF2B5EF4-FFF2-40B4-BE49-F238E27FC236}">
                <a16:creationId xmlns:a16="http://schemas.microsoft.com/office/drawing/2014/main" id="{A88A0D8C-DCB0-A315-F20E-C16375088B9B}"/>
              </a:ext>
            </a:extLst>
          </p:cNvPr>
          <p:cNvSpPr>
            <a:spLocks noGrp="1"/>
          </p:cNvSpPr>
          <p:nvPr>
            <p:ph type="dt" sz="half" idx="10"/>
          </p:nvPr>
        </p:nvSpPr>
        <p:spPr/>
        <p:txBody>
          <a:bodyPr/>
          <a:lstStyle/>
          <a:p>
            <a:fld id="{8A4F93EA-EECA-44FF-9170-AF3BDB3E2428}" type="datetime1">
              <a:rPr lang="en-IN" smtClean="0"/>
              <a:t>29-10-2024</a:t>
            </a:fld>
            <a:endParaRPr lang="en-IN" dirty="0"/>
          </a:p>
        </p:txBody>
      </p:sp>
      <p:sp>
        <p:nvSpPr>
          <p:cNvPr id="11" name="Slide Number Placeholder 10">
            <a:extLst>
              <a:ext uri="{FF2B5EF4-FFF2-40B4-BE49-F238E27FC236}">
                <a16:creationId xmlns:a16="http://schemas.microsoft.com/office/drawing/2014/main" id="{9CA6F77C-D1A8-F2DA-2BC4-A5CB0935FA60}"/>
              </a:ext>
            </a:extLst>
          </p:cNvPr>
          <p:cNvSpPr>
            <a:spLocks noGrp="1"/>
          </p:cNvSpPr>
          <p:nvPr>
            <p:ph type="sldNum" sz="quarter" idx="12"/>
          </p:nvPr>
        </p:nvSpPr>
        <p:spPr/>
        <p:txBody>
          <a:bodyPr/>
          <a:lstStyle/>
          <a:p>
            <a:fld id="{12EC02DA-033E-4E45-979C-FC77C52540B5}" type="slidenum">
              <a:rPr lang="en-IN" smtClean="0"/>
              <a:t>4</a:t>
            </a:fld>
            <a:endParaRPr lang="en-IN" dirty="0"/>
          </a:p>
        </p:txBody>
      </p:sp>
      <p:sp>
        <p:nvSpPr>
          <p:cNvPr id="12" name="Footer Placeholder 11">
            <a:extLst>
              <a:ext uri="{FF2B5EF4-FFF2-40B4-BE49-F238E27FC236}">
                <a16:creationId xmlns:a16="http://schemas.microsoft.com/office/drawing/2014/main" id="{9DAE6865-0B6B-57B6-86A1-CB1094F318BF}"/>
              </a:ext>
            </a:extLst>
          </p:cNvPr>
          <p:cNvSpPr>
            <a:spLocks noGrp="1"/>
          </p:cNvSpPr>
          <p:nvPr>
            <p:ph type="ftr" sz="quarter" idx="11"/>
          </p:nvPr>
        </p:nvSpPr>
        <p:spPr/>
        <p:txBody>
          <a:bodyPr/>
          <a:lstStyle/>
          <a:p>
            <a:r>
              <a:rPr lang="en-IN"/>
              <a:t>Team -31</a:t>
            </a:r>
            <a:endParaRPr lang="en-IN" dirty="0"/>
          </a:p>
        </p:txBody>
      </p:sp>
    </p:spTree>
    <p:extLst>
      <p:ext uri="{BB962C8B-B14F-4D97-AF65-F5344CB8AC3E}">
        <p14:creationId xmlns:p14="http://schemas.microsoft.com/office/powerpoint/2010/main" val="9707641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p:cNvSpPr/>
          <p:nvPr/>
        </p:nvSpPr>
        <p:spPr>
          <a:xfrm>
            <a:off x="71436" y="226243"/>
            <a:ext cx="12049128" cy="6603183"/>
          </a:xfrm>
          <a:prstGeom prst="roundRect">
            <a:avLst/>
          </a:prstGeom>
          <a:noFill/>
          <a:ln w="38100">
            <a:solidFill>
              <a:schemeClr val="tx2">
                <a:lumMod val="60000"/>
                <a:lumOff val="4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IN"/>
          </a:p>
        </p:txBody>
      </p:sp>
      <p:sp>
        <p:nvSpPr>
          <p:cNvPr id="6" name="Date Placeholder 5"/>
          <p:cNvSpPr>
            <a:spLocks noGrp="1" noEditPoints="1"/>
          </p:cNvSpPr>
          <p:nvPr>
            <p:ph type="dt" sz="half" idx="10"/>
          </p:nvPr>
        </p:nvSpPr>
        <p:spPr>
          <a:xfrm>
            <a:off x="468406" y="6467756"/>
            <a:ext cx="2743200" cy="365125"/>
          </a:xfrm>
        </p:spPr>
        <p:txBody>
          <a:bodyPr/>
          <a:lstStyle/>
          <a:p>
            <a:fld id="{7DE8C299-2D97-4048-8CBA-403BE06E9487}" type="datetime1">
              <a:rPr lang="en-IN" sz="2000" smtClean="0">
                <a:solidFill>
                  <a:schemeClr val="tx1"/>
                </a:solidFill>
                <a:latin typeface="Times New Roman" panose="02020603050405020304" pitchFamily="18" charset="0"/>
                <a:cs typeface="Times New Roman" panose="02020603050405020304" pitchFamily="18" charset="0"/>
              </a:rPr>
              <a:t>29-10-2024</a:t>
            </a:fld>
            <a:endParaRPr lang="en-IN" sz="2000" dirty="0">
              <a:solidFill>
                <a:schemeClr val="tx1"/>
              </a:solidFill>
              <a:latin typeface="Times New Roman" panose="02020603050405020304" pitchFamily="18" charset="0"/>
              <a:cs typeface="Times New Roman" panose="02020603050405020304" pitchFamily="18" charset="0"/>
            </a:endParaRPr>
          </a:p>
        </p:txBody>
      </p:sp>
      <p:pic>
        <p:nvPicPr>
          <p:cNvPr id="1026" name="Picture 2" descr="Amrita Vishwa Vidyapeetham, Coimbatore: Courses, Fees ..."/>
          <p:cNvPicPr>
            <a:picLocks noChangeAspect="1" noChangeArrowheads="1"/>
          </p:cNvPicPr>
          <p:nvPr/>
        </p:nvPicPr>
        <p:blipFill>
          <a:blip r:embed="rId3"/>
          <a:srcRect/>
          <a:stretch>
            <a:fillRect/>
          </a:stretch>
        </p:blipFill>
        <p:spPr bwMode="auto">
          <a:xfrm>
            <a:off x="31937" y="25119"/>
            <a:ext cx="965000" cy="943069"/>
          </a:xfrm>
          <a:prstGeom prst="rect">
            <a:avLst/>
          </a:prstGeom>
          <a:noFill/>
        </p:spPr>
      </p:pic>
      <p:sp>
        <p:nvSpPr>
          <p:cNvPr id="3" name="Rectangles 3">
            <a:extLst>
              <a:ext uri="{FF2B5EF4-FFF2-40B4-BE49-F238E27FC236}">
                <a16:creationId xmlns:a16="http://schemas.microsoft.com/office/drawing/2014/main" id="{02D66C70-86F5-805F-25FC-F13E99894312}"/>
              </a:ext>
            </a:extLst>
          </p:cNvPr>
          <p:cNvSpPr/>
          <p:nvPr/>
        </p:nvSpPr>
        <p:spPr>
          <a:xfrm>
            <a:off x="4191635" y="582930"/>
            <a:ext cx="4515485" cy="628650"/>
          </a:xfrm>
          <a:prstGeom prst="rect">
            <a:avLst/>
          </a:prstGeom>
          <a:solidFill>
            <a:srgbClr val="B6114D"/>
          </a:solidFill>
        </p:spPr>
        <p:style>
          <a:lnRef idx="2">
            <a:schemeClr val="accent1">
              <a:lumMod val="75000"/>
            </a:schemeClr>
          </a:lnRef>
          <a:fillRef idx="1">
            <a:schemeClr val="accent1"/>
          </a:fillRef>
          <a:effectRef idx="0">
            <a:srgbClr val="FFFFFF"/>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altLang="en-US" sz="1800" b="0" i="0" u="none" strike="noStrike" kern="1200" cap="none" spc="0" normalizeH="0" baseline="0" noProof="0" dirty="0">
                <a:ln>
                  <a:noFill/>
                </a:ln>
                <a:solidFill>
                  <a:prstClr val="white"/>
                </a:solidFill>
                <a:effectLst/>
                <a:uLnTx/>
                <a:uFillTx/>
                <a:latin typeface="Calibri" panose="020F0502020204030204"/>
                <a:ea typeface="+mn-ea"/>
                <a:cs typeface="+mn-cs"/>
              </a:rPr>
              <a:t>Image Forgery Techniques</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 name="Rectangles 4">
            <a:extLst>
              <a:ext uri="{FF2B5EF4-FFF2-40B4-BE49-F238E27FC236}">
                <a16:creationId xmlns:a16="http://schemas.microsoft.com/office/drawing/2014/main" id="{5272FC24-8F27-90CA-E4FE-79B342F1BDC3}"/>
              </a:ext>
            </a:extLst>
          </p:cNvPr>
          <p:cNvSpPr/>
          <p:nvPr/>
        </p:nvSpPr>
        <p:spPr>
          <a:xfrm>
            <a:off x="803910" y="2623185"/>
            <a:ext cx="1675765" cy="891540"/>
          </a:xfrm>
          <a:prstGeom prst="rect">
            <a:avLst/>
          </a:prstGeom>
          <a:solidFill>
            <a:srgbClr val="B6114D"/>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panose="020F0502020204030204"/>
              <a:ea typeface="+mn-ea"/>
              <a:cs typeface="+mn-cs"/>
              <a:sym typeface="+mn-ea"/>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Calibri" panose="020F0502020204030204"/>
                <a:ea typeface="+mn-ea"/>
                <a:cs typeface="+mn-cs"/>
                <a:sym typeface="+mn-ea"/>
              </a:rPr>
              <a:t>Image</a:t>
            </a:r>
            <a:r>
              <a:rPr kumimoji="0" lang="en-IN" altLang="en-US" sz="1600" b="0" i="0" u="none" strike="noStrike" kern="1200" cap="none" spc="0" normalizeH="0" baseline="0" noProof="0">
                <a:ln>
                  <a:noFill/>
                </a:ln>
                <a:solidFill>
                  <a:prstClr val="white"/>
                </a:solidFill>
                <a:effectLst/>
                <a:uLnTx/>
                <a:uFillTx/>
                <a:latin typeface="Calibri" panose="020F0502020204030204"/>
                <a:ea typeface="+mn-ea"/>
                <a:cs typeface="+mn-cs"/>
                <a:sym typeface="+mn-ea"/>
              </a:rPr>
              <a:t> </a:t>
            </a:r>
            <a:r>
              <a:rPr kumimoji="0" lang="en-US" sz="1600" b="0" i="0" u="none" strike="noStrike" kern="1200" cap="none" spc="0" normalizeH="0" baseline="0" noProof="0">
                <a:ln>
                  <a:noFill/>
                </a:ln>
                <a:solidFill>
                  <a:prstClr val="white"/>
                </a:solidFill>
                <a:effectLst/>
                <a:uLnTx/>
                <a:uFillTx/>
                <a:latin typeface="Calibri" panose="020F0502020204030204"/>
                <a:ea typeface="+mn-ea"/>
                <a:cs typeface="+mn-cs"/>
                <a:sym typeface="+mn-ea"/>
              </a:rPr>
              <a:t>Retouching</a:t>
            </a:r>
            <a:endParaRPr kumimoji="0" lang="en-US" sz="1600" b="0" i="0" u="none" strike="noStrike" kern="1200" cap="none" spc="0" normalizeH="0" baseline="0" noProof="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s 5">
            <a:extLst>
              <a:ext uri="{FF2B5EF4-FFF2-40B4-BE49-F238E27FC236}">
                <a16:creationId xmlns:a16="http://schemas.microsoft.com/office/drawing/2014/main" id="{EAA3EF3B-B987-1789-DEAF-4B40073F0187}"/>
              </a:ext>
            </a:extLst>
          </p:cNvPr>
          <p:cNvSpPr/>
          <p:nvPr/>
        </p:nvSpPr>
        <p:spPr>
          <a:xfrm>
            <a:off x="2804160" y="2623185"/>
            <a:ext cx="1387475" cy="891540"/>
          </a:xfrm>
          <a:prstGeom prst="rect">
            <a:avLst/>
          </a:prstGeom>
          <a:solidFill>
            <a:srgbClr val="B6114D"/>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panose="020F0502020204030204"/>
              <a:ea typeface="+mn-ea"/>
              <a:cs typeface="+mn-cs"/>
              <a:sym typeface="+mn-ea"/>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Calibri" panose="020F0502020204030204"/>
                <a:ea typeface="+mn-ea"/>
                <a:cs typeface="+mn-cs"/>
                <a:sym typeface="+mn-ea"/>
              </a:rPr>
              <a:t>Image</a:t>
            </a:r>
            <a:r>
              <a:rPr kumimoji="0" lang="en-IN" altLang="en-US" sz="1600" b="0" i="0" u="none" strike="noStrike" kern="1200" cap="none" spc="0" normalizeH="0" baseline="0" noProof="0">
                <a:ln>
                  <a:noFill/>
                </a:ln>
                <a:solidFill>
                  <a:prstClr val="white"/>
                </a:solidFill>
                <a:effectLst/>
                <a:uLnTx/>
                <a:uFillTx/>
                <a:latin typeface="Calibri" panose="020F0502020204030204"/>
                <a:ea typeface="+mn-ea"/>
                <a:cs typeface="+mn-cs"/>
                <a:sym typeface="+mn-ea"/>
              </a:rPr>
              <a:t> </a:t>
            </a:r>
            <a:r>
              <a:rPr kumimoji="0" lang="en-US" sz="1600" b="0" i="0" u="none" strike="noStrike" kern="1200" cap="none" spc="0" normalizeH="0" baseline="0" noProof="0">
                <a:ln>
                  <a:noFill/>
                </a:ln>
                <a:solidFill>
                  <a:prstClr val="white"/>
                </a:solidFill>
                <a:effectLst/>
                <a:uLnTx/>
                <a:uFillTx/>
                <a:latin typeface="Calibri" panose="020F0502020204030204"/>
                <a:ea typeface="+mn-ea"/>
                <a:cs typeface="+mn-cs"/>
                <a:sym typeface="+mn-ea"/>
              </a:rPr>
              <a:t>Splicing</a:t>
            </a:r>
            <a:endParaRPr kumimoji="0" lang="en-US" sz="1600" b="0" i="0" u="none" strike="noStrike" kern="1200" cap="none" spc="0" normalizeH="0" baseline="0" noProof="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s 14">
            <a:extLst>
              <a:ext uri="{FF2B5EF4-FFF2-40B4-BE49-F238E27FC236}">
                <a16:creationId xmlns:a16="http://schemas.microsoft.com/office/drawing/2014/main" id="{634C0053-3C54-A3FE-8F40-F3A838C1DE43}"/>
              </a:ext>
            </a:extLst>
          </p:cNvPr>
          <p:cNvSpPr/>
          <p:nvPr/>
        </p:nvSpPr>
        <p:spPr>
          <a:xfrm>
            <a:off x="8476301" y="2615258"/>
            <a:ext cx="1439545" cy="890905"/>
          </a:xfrm>
          <a:prstGeom prst="rect">
            <a:avLst/>
          </a:prstGeom>
          <a:solidFill>
            <a:srgbClr val="B6114D"/>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panose="020F0502020204030204"/>
              <a:ea typeface="+mn-ea"/>
              <a:cs typeface="+mn-cs"/>
              <a:sym typeface="+mn-ea"/>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Calibri" panose="020F0502020204030204"/>
                <a:ea typeface="+mn-ea"/>
                <a:cs typeface="+mn-cs"/>
                <a:sym typeface="+mn-ea"/>
              </a:rPr>
              <a:t>Copy-Move</a:t>
            </a:r>
            <a:endParaRPr kumimoji="0" lang="en-US" sz="1600" b="0" i="0" u="none" strike="noStrike" kern="1200" cap="none" spc="0" normalizeH="0" baseline="0" noProof="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s 15">
            <a:extLst>
              <a:ext uri="{FF2B5EF4-FFF2-40B4-BE49-F238E27FC236}">
                <a16:creationId xmlns:a16="http://schemas.microsoft.com/office/drawing/2014/main" id="{4FC0B78E-42F5-195B-77A3-BBA31D6935C2}"/>
              </a:ext>
            </a:extLst>
          </p:cNvPr>
          <p:cNvSpPr/>
          <p:nvPr/>
        </p:nvSpPr>
        <p:spPr>
          <a:xfrm>
            <a:off x="4481195" y="2623185"/>
            <a:ext cx="1671320" cy="891540"/>
          </a:xfrm>
          <a:prstGeom prst="rect">
            <a:avLst/>
          </a:prstGeom>
          <a:solidFill>
            <a:srgbClr val="B6114D"/>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panose="020F0502020204030204"/>
              <a:ea typeface="+mn-ea"/>
              <a:cs typeface="+mn-cs"/>
              <a:sym typeface="+mn-ea"/>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Calibri" panose="020F0502020204030204"/>
                <a:ea typeface="+mn-ea"/>
                <a:cs typeface="+mn-cs"/>
                <a:sym typeface="+mn-ea"/>
              </a:rPr>
              <a:t>Image</a:t>
            </a:r>
            <a:r>
              <a:rPr kumimoji="0" lang="en-IN" altLang="en-US" sz="1600" b="0" i="0" u="none" strike="noStrike" kern="1200" cap="none" spc="0" normalizeH="0" baseline="0" noProof="0">
                <a:ln>
                  <a:noFill/>
                </a:ln>
                <a:solidFill>
                  <a:prstClr val="white"/>
                </a:solidFill>
                <a:effectLst/>
                <a:uLnTx/>
                <a:uFillTx/>
                <a:latin typeface="Calibri" panose="020F0502020204030204"/>
                <a:ea typeface="+mn-ea"/>
                <a:cs typeface="+mn-cs"/>
                <a:sym typeface="+mn-ea"/>
              </a:rPr>
              <a:t> </a:t>
            </a:r>
            <a:r>
              <a:rPr kumimoji="0" lang="en-US" sz="1600" b="0" i="0" u="none" strike="noStrike" kern="1200" cap="none" spc="0" normalizeH="0" baseline="0" noProof="0">
                <a:ln>
                  <a:noFill/>
                </a:ln>
                <a:solidFill>
                  <a:prstClr val="white"/>
                </a:solidFill>
                <a:effectLst/>
                <a:uLnTx/>
                <a:uFillTx/>
                <a:latin typeface="Calibri" panose="020F0502020204030204"/>
                <a:ea typeface="+mn-ea"/>
                <a:cs typeface="+mn-cs"/>
                <a:sym typeface="+mn-ea"/>
              </a:rPr>
              <a:t>Morphing</a:t>
            </a:r>
            <a:endParaRPr kumimoji="0" lang="en-US" sz="1600" b="0" i="0" u="none" strike="noStrike" kern="1200" cap="none" spc="0" normalizeH="0" baseline="0" noProof="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s 16">
            <a:extLst>
              <a:ext uri="{FF2B5EF4-FFF2-40B4-BE49-F238E27FC236}">
                <a16:creationId xmlns:a16="http://schemas.microsoft.com/office/drawing/2014/main" id="{0283FC46-F9FB-CD41-76F4-BA0B8BC760AD}"/>
              </a:ext>
            </a:extLst>
          </p:cNvPr>
          <p:cNvSpPr/>
          <p:nvPr/>
        </p:nvSpPr>
        <p:spPr>
          <a:xfrm>
            <a:off x="6459855" y="2623820"/>
            <a:ext cx="1525905" cy="890905"/>
          </a:xfrm>
          <a:prstGeom prst="rect">
            <a:avLst/>
          </a:prstGeom>
          <a:solidFill>
            <a:srgbClr val="B6114D"/>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Calibri" panose="020F0502020204030204"/>
                <a:ea typeface="+mn-ea"/>
                <a:cs typeface="+mn-cs"/>
                <a:sym typeface="+mn-ea"/>
              </a:rPr>
              <a:t>Resampling</a:t>
            </a:r>
            <a:r>
              <a:rPr kumimoji="0" lang="en-IN" altLang="en-US" sz="1600" b="0" i="0" u="none" strike="noStrike" kern="1200" cap="none" spc="0" normalizeH="0" baseline="0" noProof="0">
                <a:ln>
                  <a:noFill/>
                </a:ln>
                <a:solidFill>
                  <a:prstClr val="white"/>
                </a:solidFill>
                <a:effectLst/>
                <a:uLnTx/>
                <a:uFillTx/>
                <a:latin typeface="Calibri" panose="020F0502020204030204"/>
                <a:ea typeface="+mn-ea"/>
                <a:cs typeface="+mn-cs"/>
                <a:sym typeface="+mn-ea"/>
              </a:rPr>
              <a:t> </a:t>
            </a:r>
            <a:r>
              <a:rPr kumimoji="0" lang="en-IN" altLang="en-US" sz="1600" b="0" i="0" u="none" strike="noStrike" kern="1200" cap="none" spc="0" normalizeH="0" baseline="0" noProof="0">
                <a:ln>
                  <a:noFill/>
                </a:ln>
                <a:solidFill>
                  <a:prstClr val="white"/>
                </a:solidFill>
                <a:effectLst/>
                <a:uLnTx/>
                <a:uFillTx/>
                <a:latin typeface="Calibri" panose="020F0502020204030204"/>
                <a:ea typeface="+mn-ea"/>
                <a:cs typeface="+mn-cs"/>
              </a:rPr>
              <a:t>Attack</a:t>
            </a:r>
          </a:p>
        </p:txBody>
      </p:sp>
      <p:sp>
        <p:nvSpPr>
          <p:cNvPr id="11" name="Rectangles 17">
            <a:extLst>
              <a:ext uri="{FF2B5EF4-FFF2-40B4-BE49-F238E27FC236}">
                <a16:creationId xmlns:a16="http://schemas.microsoft.com/office/drawing/2014/main" id="{D889C40D-4B63-D4AB-B6DE-5FA93BD8F530}"/>
              </a:ext>
            </a:extLst>
          </p:cNvPr>
          <p:cNvSpPr/>
          <p:nvPr/>
        </p:nvSpPr>
        <p:spPr>
          <a:xfrm>
            <a:off x="8138372" y="4351655"/>
            <a:ext cx="1203960" cy="637540"/>
          </a:xfrm>
          <a:prstGeom prst="rect">
            <a:avLst/>
          </a:prstGeom>
          <a:solidFill>
            <a:srgbClr val="B6114D"/>
          </a:solidFill>
          <a:ln>
            <a:solidFill>
              <a:schemeClr val="tx1"/>
            </a:solidFill>
            <a:prstDash val="sysDot"/>
          </a:ln>
        </p:spPr>
        <p:style>
          <a:lnRef idx="0">
            <a:srgbClr val="FFFFFF"/>
          </a:lnRef>
          <a:fillRef idx="1">
            <a:schemeClr val="accent1"/>
          </a:fillRef>
          <a:effectRef idx="0">
            <a:srgbClr val="FFFFFF"/>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Calibri" panose="020F0502020204030204"/>
              <a:ea typeface="+mn-ea"/>
              <a:cs typeface="+mn-cs"/>
              <a:sym typeface="+mn-ea"/>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alibri" panose="020F0502020204030204"/>
                <a:ea typeface="+mn-ea"/>
                <a:cs typeface="+mn-cs"/>
                <a:sym typeface="+mn-ea"/>
              </a:rPr>
              <a:t>Stretching</a:t>
            </a:r>
            <a:endParaRPr kumimoji="0" lang="en-US" sz="1400" b="0" i="0" u="none" strike="noStrike" kern="1200" cap="none" spc="0" normalizeH="0" baseline="0" noProof="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s 18">
            <a:extLst>
              <a:ext uri="{FF2B5EF4-FFF2-40B4-BE49-F238E27FC236}">
                <a16:creationId xmlns:a16="http://schemas.microsoft.com/office/drawing/2014/main" id="{9AFB207E-D5F2-EDE8-61DF-464BF9F37B5D}"/>
              </a:ext>
            </a:extLst>
          </p:cNvPr>
          <p:cNvSpPr/>
          <p:nvPr/>
        </p:nvSpPr>
        <p:spPr>
          <a:xfrm>
            <a:off x="6677872" y="4351655"/>
            <a:ext cx="1106805" cy="636270"/>
          </a:xfrm>
          <a:prstGeom prst="rect">
            <a:avLst/>
          </a:prstGeom>
          <a:solidFill>
            <a:srgbClr val="B6114D"/>
          </a:solidFill>
          <a:ln>
            <a:solidFill>
              <a:schemeClr val="tx1"/>
            </a:solidFill>
            <a:prstDash val="sysDot"/>
          </a:ln>
        </p:spPr>
        <p:style>
          <a:lnRef idx="0">
            <a:srgbClr val="FFFFFF"/>
          </a:lnRef>
          <a:fillRef idx="1">
            <a:schemeClr val="accent1"/>
          </a:fillRef>
          <a:effectRef idx="0">
            <a:srgbClr val="FFFFFF"/>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Calibri" panose="020F0502020204030204"/>
              <a:ea typeface="+mn-ea"/>
              <a:cs typeface="+mn-cs"/>
              <a:sym typeface="+mn-ea"/>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alibri" panose="020F0502020204030204"/>
                <a:ea typeface="+mn-ea"/>
                <a:cs typeface="+mn-cs"/>
                <a:sym typeface="+mn-ea"/>
              </a:rPr>
              <a:t>Scaling</a:t>
            </a:r>
            <a:endParaRPr kumimoji="0" lang="en-US" sz="1400" b="0" i="0" u="none" strike="noStrike" kern="1200" cap="none" spc="0" normalizeH="0" baseline="0" noProof="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s 19">
            <a:extLst>
              <a:ext uri="{FF2B5EF4-FFF2-40B4-BE49-F238E27FC236}">
                <a16:creationId xmlns:a16="http://schemas.microsoft.com/office/drawing/2014/main" id="{B73B5568-5B29-1871-E7AE-0F06BE26C992}"/>
              </a:ext>
            </a:extLst>
          </p:cNvPr>
          <p:cNvSpPr/>
          <p:nvPr/>
        </p:nvSpPr>
        <p:spPr>
          <a:xfrm>
            <a:off x="5165302" y="4352925"/>
            <a:ext cx="1303020" cy="637540"/>
          </a:xfrm>
          <a:prstGeom prst="rect">
            <a:avLst/>
          </a:prstGeom>
          <a:solidFill>
            <a:srgbClr val="B6114D"/>
          </a:solidFill>
          <a:ln>
            <a:solidFill>
              <a:schemeClr val="tx1"/>
            </a:solidFill>
            <a:prstDash val="sysDot"/>
          </a:ln>
        </p:spPr>
        <p:style>
          <a:lnRef idx="0">
            <a:srgbClr val="FFFFFF"/>
          </a:lnRef>
          <a:fillRef idx="1">
            <a:schemeClr val="accent1"/>
          </a:fillRef>
          <a:effectRef idx="0">
            <a:srgbClr val="FFFFFF"/>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Calibri" panose="020F0502020204030204"/>
              <a:ea typeface="+mn-ea"/>
              <a:cs typeface="+mn-cs"/>
              <a:sym typeface="+mn-ea"/>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alibri" panose="020F0502020204030204"/>
                <a:ea typeface="+mn-ea"/>
                <a:cs typeface="+mn-cs"/>
                <a:sym typeface="+mn-ea"/>
              </a:rPr>
              <a:t>Rotation</a:t>
            </a:r>
            <a:endParaRPr kumimoji="0" lang="en-US" sz="1400" b="0" i="0" u="none" strike="noStrike" kern="1200" cap="none" spc="0" normalizeH="0" baseline="0" noProof="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4" name="Elbow Connector 22">
            <a:extLst>
              <a:ext uri="{FF2B5EF4-FFF2-40B4-BE49-F238E27FC236}">
                <a16:creationId xmlns:a16="http://schemas.microsoft.com/office/drawing/2014/main" id="{839996D6-AD99-D092-29D5-F744F4262BEF}"/>
              </a:ext>
            </a:extLst>
          </p:cNvPr>
          <p:cNvCxnSpPr/>
          <p:nvPr/>
        </p:nvCxnSpPr>
        <p:spPr>
          <a:xfrm rot="5400000">
            <a:off x="3009900" y="-156210"/>
            <a:ext cx="1411605" cy="4147185"/>
          </a:xfrm>
          <a:prstGeom prst="bentConnector3">
            <a:avLst>
              <a:gd name="adj1" fmla="val 50022"/>
            </a:avLst>
          </a:prstGeom>
          <a:ln>
            <a:solidFill>
              <a:srgbClr val="D63A75"/>
            </a:solidFill>
            <a:tailEnd type="arrow"/>
          </a:ln>
        </p:spPr>
        <p:style>
          <a:lnRef idx="2">
            <a:schemeClr val="accent1"/>
          </a:lnRef>
          <a:fillRef idx="0">
            <a:srgbClr val="FFFFFF"/>
          </a:fillRef>
          <a:effectRef idx="0">
            <a:srgbClr val="FFFFFF"/>
          </a:effectRef>
          <a:fontRef idx="minor">
            <a:schemeClr val="tx1"/>
          </a:fontRef>
        </p:style>
      </p:cxnSp>
      <p:cxnSp>
        <p:nvCxnSpPr>
          <p:cNvPr id="17" name="Elbow Connector 23">
            <a:extLst>
              <a:ext uri="{FF2B5EF4-FFF2-40B4-BE49-F238E27FC236}">
                <a16:creationId xmlns:a16="http://schemas.microsoft.com/office/drawing/2014/main" id="{434CD0BB-6AF6-F965-9766-3D854802C998}"/>
              </a:ext>
            </a:extLst>
          </p:cNvPr>
          <p:cNvCxnSpPr>
            <a:cxnSpLocks/>
          </p:cNvCxnSpPr>
          <p:nvPr/>
        </p:nvCxnSpPr>
        <p:spPr>
          <a:xfrm rot="5400000">
            <a:off x="3937953" y="771843"/>
            <a:ext cx="1411605" cy="2291080"/>
          </a:xfrm>
          <a:prstGeom prst="bentConnector3">
            <a:avLst>
              <a:gd name="adj1" fmla="val 50000"/>
            </a:avLst>
          </a:prstGeom>
          <a:ln>
            <a:solidFill>
              <a:srgbClr val="D63A75"/>
            </a:solidFill>
            <a:tailEnd type="arrow"/>
          </a:ln>
        </p:spPr>
        <p:style>
          <a:lnRef idx="2">
            <a:schemeClr val="accent1"/>
          </a:lnRef>
          <a:fillRef idx="0">
            <a:srgbClr val="FFFFFF"/>
          </a:fillRef>
          <a:effectRef idx="0">
            <a:srgbClr val="FFFFFF"/>
          </a:effectRef>
          <a:fontRef idx="minor">
            <a:schemeClr val="tx1"/>
          </a:fontRef>
        </p:style>
      </p:cxnSp>
      <p:cxnSp>
        <p:nvCxnSpPr>
          <p:cNvPr id="18" name="Elbow Connector 24">
            <a:extLst>
              <a:ext uri="{FF2B5EF4-FFF2-40B4-BE49-F238E27FC236}">
                <a16:creationId xmlns:a16="http://schemas.microsoft.com/office/drawing/2014/main" id="{47301C64-2856-56E2-78E2-EF8E5884BC43}"/>
              </a:ext>
            </a:extLst>
          </p:cNvPr>
          <p:cNvCxnSpPr>
            <a:cxnSpLocks/>
          </p:cNvCxnSpPr>
          <p:nvPr/>
        </p:nvCxnSpPr>
        <p:spPr>
          <a:xfrm rot="5400000">
            <a:off x="4847273" y="1681163"/>
            <a:ext cx="1411605" cy="472440"/>
          </a:xfrm>
          <a:prstGeom prst="bentConnector3">
            <a:avLst>
              <a:gd name="adj1" fmla="val 50000"/>
            </a:avLst>
          </a:prstGeom>
          <a:ln>
            <a:solidFill>
              <a:srgbClr val="D63A75"/>
            </a:solidFill>
            <a:tailEnd type="arrow"/>
          </a:ln>
        </p:spPr>
        <p:style>
          <a:lnRef idx="2">
            <a:schemeClr val="accent1"/>
          </a:lnRef>
          <a:fillRef idx="0">
            <a:srgbClr val="FFFFFF"/>
          </a:fillRef>
          <a:effectRef idx="0">
            <a:srgbClr val="FFFFFF"/>
          </a:effectRef>
          <a:fontRef idx="minor">
            <a:schemeClr val="tx1"/>
          </a:fontRef>
        </p:style>
      </p:cxnSp>
      <p:cxnSp>
        <p:nvCxnSpPr>
          <p:cNvPr id="19" name="Elbow Connector 28">
            <a:extLst>
              <a:ext uri="{FF2B5EF4-FFF2-40B4-BE49-F238E27FC236}">
                <a16:creationId xmlns:a16="http://schemas.microsoft.com/office/drawing/2014/main" id="{37734DC3-DE85-80E3-E4AB-B3AA9ED80BA4}"/>
              </a:ext>
            </a:extLst>
          </p:cNvPr>
          <p:cNvCxnSpPr>
            <a:cxnSpLocks/>
          </p:cNvCxnSpPr>
          <p:nvPr/>
        </p:nvCxnSpPr>
        <p:spPr>
          <a:xfrm rot="5400000" flipV="1">
            <a:off x="5817024" y="1200785"/>
            <a:ext cx="1412240" cy="1433830"/>
          </a:xfrm>
          <a:prstGeom prst="bentConnector3">
            <a:avLst>
              <a:gd name="adj1" fmla="val 50000"/>
            </a:avLst>
          </a:prstGeom>
          <a:ln>
            <a:solidFill>
              <a:srgbClr val="D63A75"/>
            </a:solidFill>
            <a:tailEnd type="arrow"/>
          </a:ln>
        </p:spPr>
        <p:style>
          <a:lnRef idx="2">
            <a:schemeClr val="accent1"/>
          </a:lnRef>
          <a:fillRef idx="0">
            <a:srgbClr val="FFFFFF"/>
          </a:fillRef>
          <a:effectRef idx="0">
            <a:srgbClr val="FFFFFF"/>
          </a:effectRef>
          <a:fontRef idx="minor">
            <a:schemeClr val="tx1"/>
          </a:fontRef>
        </p:style>
      </p:cxnSp>
      <p:cxnSp>
        <p:nvCxnSpPr>
          <p:cNvPr id="23" name="Elbow Connector 32">
            <a:extLst>
              <a:ext uri="{FF2B5EF4-FFF2-40B4-BE49-F238E27FC236}">
                <a16:creationId xmlns:a16="http://schemas.microsoft.com/office/drawing/2014/main" id="{0C5DD4CB-14DD-ED52-A238-0E0E0C8AC2E7}"/>
              </a:ext>
            </a:extLst>
          </p:cNvPr>
          <p:cNvCxnSpPr>
            <a:cxnSpLocks/>
          </p:cNvCxnSpPr>
          <p:nvPr/>
        </p:nvCxnSpPr>
        <p:spPr>
          <a:xfrm rot="5400000">
            <a:off x="6105102" y="3226435"/>
            <a:ext cx="838200" cy="1414780"/>
          </a:xfrm>
          <a:prstGeom prst="bentConnector3">
            <a:avLst>
              <a:gd name="adj1" fmla="val 50000"/>
            </a:avLst>
          </a:prstGeom>
          <a:ln>
            <a:solidFill>
              <a:srgbClr val="D63A75"/>
            </a:solidFill>
            <a:tailEnd type="arrow"/>
          </a:ln>
        </p:spPr>
        <p:style>
          <a:lnRef idx="2">
            <a:schemeClr val="accent1"/>
          </a:lnRef>
          <a:fillRef idx="0">
            <a:srgbClr val="FFFFFF"/>
          </a:fillRef>
          <a:effectRef idx="0">
            <a:srgbClr val="FFFFFF"/>
          </a:effectRef>
          <a:fontRef idx="minor">
            <a:schemeClr val="tx1"/>
          </a:fontRef>
        </p:style>
      </p:cxnSp>
      <p:cxnSp>
        <p:nvCxnSpPr>
          <p:cNvPr id="24" name="Elbow Connector 35">
            <a:extLst>
              <a:ext uri="{FF2B5EF4-FFF2-40B4-BE49-F238E27FC236}">
                <a16:creationId xmlns:a16="http://schemas.microsoft.com/office/drawing/2014/main" id="{DA032922-518E-161C-E4F1-BE560F6E3E03}"/>
              </a:ext>
            </a:extLst>
          </p:cNvPr>
          <p:cNvCxnSpPr>
            <a:cxnSpLocks/>
          </p:cNvCxnSpPr>
          <p:nvPr/>
        </p:nvCxnSpPr>
        <p:spPr>
          <a:xfrm rot="5400000" flipV="1">
            <a:off x="7567507" y="3178810"/>
            <a:ext cx="836930" cy="1508760"/>
          </a:xfrm>
          <a:prstGeom prst="bentConnector3">
            <a:avLst>
              <a:gd name="adj1" fmla="val 50000"/>
            </a:avLst>
          </a:prstGeom>
          <a:ln>
            <a:solidFill>
              <a:srgbClr val="D63A75"/>
            </a:solidFill>
            <a:tailEnd type="arrow"/>
          </a:ln>
        </p:spPr>
        <p:style>
          <a:lnRef idx="2">
            <a:schemeClr val="accent1"/>
          </a:lnRef>
          <a:fillRef idx="0">
            <a:srgbClr val="FFFFFF"/>
          </a:fillRef>
          <a:effectRef idx="0">
            <a:srgbClr val="FFFFFF"/>
          </a:effectRef>
          <a:fontRef idx="minor">
            <a:schemeClr val="tx1"/>
          </a:fontRef>
        </p:style>
      </p:cxnSp>
      <p:cxnSp>
        <p:nvCxnSpPr>
          <p:cNvPr id="25" name="Straight Arrow Connector 24">
            <a:extLst>
              <a:ext uri="{FF2B5EF4-FFF2-40B4-BE49-F238E27FC236}">
                <a16:creationId xmlns:a16="http://schemas.microsoft.com/office/drawing/2014/main" id="{867835AB-33BA-33C3-AE9A-ACEFC251FA50}"/>
              </a:ext>
            </a:extLst>
          </p:cNvPr>
          <p:cNvCxnSpPr>
            <a:cxnSpLocks/>
          </p:cNvCxnSpPr>
          <p:nvPr/>
        </p:nvCxnSpPr>
        <p:spPr>
          <a:xfrm>
            <a:off x="7231592" y="3514725"/>
            <a:ext cx="0" cy="836930"/>
          </a:xfrm>
          <a:prstGeom prst="straightConnector1">
            <a:avLst/>
          </a:prstGeom>
          <a:ln>
            <a:solidFill>
              <a:srgbClr val="D63A75"/>
            </a:solidFill>
            <a:tailEnd type="arrow"/>
          </a:ln>
        </p:spPr>
        <p:style>
          <a:lnRef idx="2">
            <a:schemeClr val="accent1"/>
          </a:lnRef>
          <a:fillRef idx="0">
            <a:srgbClr val="FFFFFF"/>
          </a:fillRef>
          <a:effectRef idx="0">
            <a:srgbClr val="FFFFFF"/>
          </a:effectRef>
          <a:fontRef idx="minor">
            <a:schemeClr val="tx1"/>
          </a:fontRef>
        </p:style>
      </p:cxnSp>
      <p:cxnSp>
        <p:nvCxnSpPr>
          <p:cNvPr id="31" name="Straight Arrow Connector 30">
            <a:extLst>
              <a:ext uri="{FF2B5EF4-FFF2-40B4-BE49-F238E27FC236}">
                <a16:creationId xmlns:a16="http://schemas.microsoft.com/office/drawing/2014/main" id="{86540F7D-5212-DBC3-FF3B-7D0058F4CEBF}"/>
              </a:ext>
            </a:extLst>
          </p:cNvPr>
          <p:cNvCxnSpPr>
            <a:cxnSpLocks/>
          </p:cNvCxnSpPr>
          <p:nvPr/>
        </p:nvCxnSpPr>
        <p:spPr>
          <a:xfrm>
            <a:off x="799835" y="3226594"/>
            <a:ext cx="0" cy="836930"/>
          </a:xfrm>
          <a:prstGeom prst="straightConnector1">
            <a:avLst/>
          </a:prstGeom>
          <a:ln>
            <a:solidFill>
              <a:srgbClr val="D63A75"/>
            </a:solidFill>
            <a:tailEnd type="arrow"/>
          </a:ln>
        </p:spPr>
        <p:style>
          <a:lnRef idx="2">
            <a:schemeClr val="accent1"/>
          </a:lnRef>
          <a:fillRef idx="0">
            <a:srgbClr val="FFFFFF"/>
          </a:fillRef>
          <a:effectRef idx="0">
            <a:srgbClr val="FFFFFF"/>
          </a:effectRef>
          <a:fontRef idx="minor">
            <a:schemeClr val="tx1"/>
          </a:fontRef>
        </p:style>
      </p:cxnSp>
      <p:pic>
        <p:nvPicPr>
          <p:cNvPr id="32" name="Picture 31" descr="A comparison of a person&amp;#39;s face&#10;&#10;Description automatically generated">
            <a:extLst>
              <a:ext uri="{FF2B5EF4-FFF2-40B4-BE49-F238E27FC236}">
                <a16:creationId xmlns:a16="http://schemas.microsoft.com/office/drawing/2014/main" id="{6BF0AA4E-3DF7-1BE9-8A47-3635E70DBFB4}"/>
              </a:ext>
            </a:extLst>
          </p:cNvPr>
          <p:cNvPicPr>
            <a:picLocks noChangeAspect="1"/>
          </p:cNvPicPr>
          <p:nvPr/>
        </p:nvPicPr>
        <p:blipFill>
          <a:blip r:embed="rId4"/>
          <a:stretch>
            <a:fillRect/>
          </a:stretch>
        </p:blipFill>
        <p:spPr>
          <a:xfrm>
            <a:off x="64293" y="4062412"/>
            <a:ext cx="4121945" cy="2102644"/>
          </a:xfrm>
          <a:prstGeom prst="rect">
            <a:avLst/>
          </a:prstGeom>
        </p:spPr>
      </p:pic>
      <p:cxnSp>
        <p:nvCxnSpPr>
          <p:cNvPr id="34" name="Straight Arrow Connector 33">
            <a:extLst>
              <a:ext uri="{FF2B5EF4-FFF2-40B4-BE49-F238E27FC236}">
                <a16:creationId xmlns:a16="http://schemas.microsoft.com/office/drawing/2014/main" id="{F6904990-1A91-B40A-7BEB-394F73DC8027}"/>
              </a:ext>
            </a:extLst>
          </p:cNvPr>
          <p:cNvCxnSpPr>
            <a:cxnSpLocks/>
          </p:cNvCxnSpPr>
          <p:nvPr/>
        </p:nvCxnSpPr>
        <p:spPr>
          <a:xfrm>
            <a:off x="2809610" y="3224213"/>
            <a:ext cx="0" cy="836930"/>
          </a:xfrm>
          <a:prstGeom prst="straightConnector1">
            <a:avLst/>
          </a:prstGeom>
          <a:ln>
            <a:solidFill>
              <a:srgbClr val="D63A75"/>
            </a:solidFill>
            <a:tailEnd type="arrow"/>
          </a:ln>
        </p:spPr>
        <p:style>
          <a:lnRef idx="2">
            <a:schemeClr val="accent1"/>
          </a:lnRef>
          <a:fillRef idx="0">
            <a:srgbClr val="FFFFFF"/>
          </a:fillRef>
          <a:effectRef idx="0">
            <a:srgbClr val="FFFFFF"/>
          </a:effectRef>
          <a:fontRef idx="minor">
            <a:schemeClr val="tx1"/>
          </a:fontRef>
        </p:style>
      </p:cxnSp>
      <p:pic>
        <p:nvPicPr>
          <p:cNvPr id="35" name="Picture 34" descr="A bald eagle flying over water&#10;&#10;Description automatically generated">
            <a:extLst>
              <a:ext uri="{FF2B5EF4-FFF2-40B4-BE49-F238E27FC236}">
                <a16:creationId xmlns:a16="http://schemas.microsoft.com/office/drawing/2014/main" id="{6807C503-6EDC-A733-D889-EBC211DC238A}"/>
              </a:ext>
            </a:extLst>
          </p:cNvPr>
          <p:cNvPicPr>
            <a:picLocks noChangeAspect="1"/>
          </p:cNvPicPr>
          <p:nvPr/>
        </p:nvPicPr>
        <p:blipFill>
          <a:blip r:embed="rId5"/>
          <a:stretch>
            <a:fillRect/>
          </a:stretch>
        </p:blipFill>
        <p:spPr>
          <a:xfrm>
            <a:off x="64294" y="4090987"/>
            <a:ext cx="5145882" cy="2105026"/>
          </a:xfrm>
          <a:prstGeom prst="rect">
            <a:avLst/>
          </a:prstGeom>
        </p:spPr>
      </p:pic>
      <p:cxnSp>
        <p:nvCxnSpPr>
          <p:cNvPr id="37" name="Straight Arrow Connector 36">
            <a:extLst>
              <a:ext uri="{FF2B5EF4-FFF2-40B4-BE49-F238E27FC236}">
                <a16:creationId xmlns:a16="http://schemas.microsoft.com/office/drawing/2014/main" id="{BFBD4BDC-B465-DD50-EA2A-C1F343873EA9}"/>
              </a:ext>
            </a:extLst>
          </p:cNvPr>
          <p:cNvCxnSpPr>
            <a:cxnSpLocks/>
          </p:cNvCxnSpPr>
          <p:nvPr/>
        </p:nvCxnSpPr>
        <p:spPr>
          <a:xfrm>
            <a:off x="4486010" y="3257550"/>
            <a:ext cx="0" cy="836930"/>
          </a:xfrm>
          <a:prstGeom prst="straightConnector1">
            <a:avLst/>
          </a:prstGeom>
          <a:ln>
            <a:solidFill>
              <a:srgbClr val="D63A75"/>
            </a:solidFill>
            <a:tailEnd type="arrow"/>
          </a:ln>
        </p:spPr>
        <p:style>
          <a:lnRef idx="2">
            <a:schemeClr val="accent1"/>
          </a:lnRef>
          <a:fillRef idx="0">
            <a:srgbClr val="FFFFFF"/>
          </a:fillRef>
          <a:effectRef idx="0">
            <a:srgbClr val="FFFFFF"/>
          </a:effectRef>
          <a:fontRef idx="minor">
            <a:schemeClr val="tx1"/>
          </a:fontRef>
        </p:style>
      </p:cxnSp>
      <p:pic>
        <p:nvPicPr>
          <p:cNvPr id="38" name="Picture 37" descr="A collage of women with blonde hair&#10;&#10;Description automatically generated">
            <a:extLst>
              <a:ext uri="{FF2B5EF4-FFF2-40B4-BE49-F238E27FC236}">
                <a16:creationId xmlns:a16="http://schemas.microsoft.com/office/drawing/2014/main" id="{E4A05ADB-CF4F-AACB-1470-D7698EAB6DBE}"/>
              </a:ext>
            </a:extLst>
          </p:cNvPr>
          <p:cNvPicPr>
            <a:picLocks noChangeAspect="1"/>
          </p:cNvPicPr>
          <p:nvPr/>
        </p:nvPicPr>
        <p:blipFill>
          <a:blip r:embed="rId6"/>
          <a:stretch>
            <a:fillRect/>
          </a:stretch>
        </p:blipFill>
        <p:spPr>
          <a:xfrm>
            <a:off x="71436" y="4098131"/>
            <a:ext cx="5131595" cy="2090738"/>
          </a:xfrm>
          <a:prstGeom prst="rect">
            <a:avLst/>
          </a:prstGeom>
        </p:spPr>
      </p:pic>
      <p:cxnSp>
        <p:nvCxnSpPr>
          <p:cNvPr id="40" name="Straight Arrow Connector 39">
            <a:extLst>
              <a:ext uri="{FF2B5EF4-FFF2-40B4-BE49-F238E27FC236}">
                <a16:creationId xmlns:a16="http://schemas.microsoft.com/office/drawing/2014/main" id="{3CE87A73-67DD-7561-CD4E-B76C43BC51ED}"/>
              </a:ext>
            </a:extLst>
          </p:cNvPr>
          <p:cNvCxnSpPr>
            <a:cxnSpLocks/>
          </p:cNvCxnSpPr>
          <p:nvPr/>
        </p:nvCxnSpPr>
        <p:spPr>
          <a:xfrm>
            <a:off x="7876910" y="3433763"/>
            <a:ext cx="35719" cy="1706088"/>
          </a:xfrm>
          <a:prstGeom prst="straightConnector1">
            <a:avLst/>
          </a:prstGeom>
          <a:ln>
            <a:solidFill>
              <a:srgbClr val="D63A75"/>
            </a:solidFill>
            <a:tailEnd type="arrow"/>
          </a:ln>
        </p:spPr>
        <p:style>
          <a:lnRef idx="2">
            <a:schemeClr val="accent1"/>
          </a:lnRef>
          <a:fillRef idx="0">
            <a:srgbClr val="FFFFFF"/>
          </a:fillRef>
          <a:effectRef idx="0">
            <a:srgbClr val="FFFFFF"/>
          </a:effectRef>
          <a:fontRef idx="minor">
            <a:schemeClr val="tx1"/>
          </a:fontRef>
        </p:style>
      </p:cxnSp>
      <p:pic>
        <p:nvPicPr>
          <p:cNvPr id="41" name="Picture 40" descr="A collage of deer lying on the ground&#10;&#10;Description automatically generated">
            <a:extLst>
              <a:ext uri="{FF2B5EF4-FFF2-40B4-BE49-F238E27FC236}">
                <a16:creationId xmlns:a16="http://schemas.microsoft.com/office/drawing/2014/main" id="{1418CABD-C4A3-9072-5D38-DF3160BCD07A}"/>
              </a:ext>
            </a:extLst>
          </p:cNvPr>
          <p:cNvPicPr>
            <a:picLocks noChangeAspect="1"/>
          </p:cNvPicPr>
          <p:nvPr/>
        </p:nvPicPr>
        <p:blipFill>
          <a:blip r:embed="rId7"/>
          <a:stretch>
            <a:fillRect/>
          </a:stretch>
        </p:blipFill>
        <p:spPr>
          <a:xfrm>
            <a:off x="6184103" y="5136354"/>
            <a:ext cx="4241008" cy="1693072"/>
          </a:xfrm>
          <a:prstGeom prst="rect">
            <a:avLst/>
          </a:prstGeom>
        </p:spPr>
      </p:pic>
      <p:cxnSp>
        <p:nvCxnSpPr>
          <p:cNvPr id="43" name="Straight Arrow Connector 42">
            <a:extLst>
              <a:ext uri="{FF2B5EF4-FFF2-40B4-BE49-F238E27FC236}">
                <a16:creationId xmlns:a16="http://schemas.microsoft.com/office/drawing/2014/main" id="{4845A4F1-7690-60CE-F783-E9410FEDBF93}"/>
              </a:ext>
            </a:extLst>
          </p:cNvPr>
          <p:cNvCxnSpPr>
            <a:cxnSpLocks/>
          </p:cNvCxnSpPr>
          <p:nvPr/>
        </p:nvCxnSpPr>
        <p:spPr>
          <a:xfrm flipH="1">
            <a:off x="9270343" y="1911635"/>
            <a:ext cx="8562" cy="708504"/>
          </a:xfrm>
          <a:prstGeom prst="straightConnector1">
            <a:avLst/>
          </a:prstGeom>
          <a:ln>
            <a:solidFill>
              <a:srgbClr val="D63A75"/>
            </a:solidFill>
            <a:tailEnd type="arrow"/>
          </a:ln>
        </p:spPr>
        <p:style>
          <a:lnRef idx="2">
            <a:schemeClr val="accent1"/>
          </a:lnRef>
          <a:fillRef idx="0">
            <a:srgbClr val="FFFFFF"/>
          </a:fillRef>
          <a:effectRef idx="0">
            <a:srgbClr val="FFFFFF"/>
          </a:effectRef>
          <a:fontRef idx="minor">
            <a:schemeClr val="tx1"/>
          </a:fontRef>
        </p:style>
      </p:cxnSp>
      <p:cxnSp>
        <p:nvCxnSpPr>
          <p:cNvPr id="53" name="Straight Arrow Connector 52">
            <a:extLst>
              <a:ext uri="{FF2B5EF4-FFF2-40B4-BE49-F238E27FC236}">
                <a16:creationId xmlns:a16="http://schemas.microsoft.com/office/drawing/2014/main" id="{32255444-CC0D-93D3-F896-82F763DF3614}"/>
              </a:ext>
            </a:extLst>
          </p:cNvPr>
          <p:cNvCxnSpPr/>
          <p:nvPr/>
        </p:nvCxnSpPr>
        <p:spPr>
          <a:xfrm flipV="1">
            <a:off x="7246813" y="1906819"/>
            <a:ext cx="2044555" cy="27397"/>
          </a:xfrm>
          <a:prstGeom prst="straightConnector1">
            <a:avLst/>
          </a:prstGeom>
          <a:ln>
            <a:solidFill>
              <a:srgbClr val="D63A75"/>
            </a:solidFill>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E71F4A4A-8222-9241-A6F6-88025A9755B3}"/>
              </a:ext>
            </a:extLst>
          </p:cNvPr>
          <p:cNvCxnSpPr>
            <a:cxnSpLocks/>
          </p:cNvCxnSpPr>
          <p:nvPr/>
        </p:nvCxnSpPr>
        <p:spPr>
          <a:xfrm>
            <a:off x="9917981" y="3007179"/>
            <a:ext cx="0" cy="836930"/>
          </a:xfrm>
          <a:prstGeom prst="straightConnector1">
            <a:avLst/>
          </a:prstGeom>
          <a:ln>
            <a:solidFill>
              <a:srgbClr val="D63A75"/>
            </a:solidFill>
            <a:tailEnd type="arrow"/>
          </a:ln>
        </p:spPr>
        <p:style>
          <a:lnRef idx="2">
            <a:schemeClr val="accent1"/>
          </a:lnRef>
          <a:fillRef idx="0">
            <a:srgbClr val="FFFFFF"/>
          </a:fillRef>
          <a:effectRef idx="0">
            <a:srgbClr val="FFFFFF"/>
          </a:effectRef>
          <a:fontRef idx="minor">
            <a:schemeClr val="tx1"/>
          </a:fontRef>
        </p:style>
      </p:cxnSp>
      <p:pic>
        <p:nvPicPr>
          <p:cNvPr id="56" name="Picture 55" descr="A collage of a road and a road&#10;&#10;Description automatically generated">
            <a:extLst>
              <a:ext uri="{FF2B5EF4-FFF2-40B4-BE49-F238E27FC236}">
                <a16:creationId xmlns:a16="http://schemas.microsoft.com/office/drawing/2014/main" id="{3696A704-0959-1CA8-7B0C-C1B9B7293D39}"/>
              </a:ext>
            </a:extLst>
          </p:cNvPr>
          <p:cNvPicPr>
            <a:picLocks noChangeAspect="1"/>
          </p:cNvPicPr>
          <p:nvPr/>
        </p:nvPicPr>
        <p:blipFill>
          <a:blip r:embed="rId8"/>
          <a:stretch>
            <a:fillRect/>
          </a:stretch>
        </p:blipFill>
        <p:spPr>
          <a:xfrm>
            <a:off x="7221991" y="3841296"/>
            <a:ext cx="5008789" cy="1983921"/>
          </a:xfrm>
          <a:prstGeom prst="rect">
            <a:avLst/>
          </a:prstGeom>
        </p:spPr>
      </p:pic>
      <p:sp>
        <p:nvSpPr>
          <p:cNvPr id="15" name="TextBox 14">
            <a:extLst>
              <a:ext uri="{FF2B5EF4-FFF2-40B4-BE49-F238E27FC236}">
                <a16:creationId xmlns:a16="http://schemas.microsoft.com/office/drawing/2014/main" id="{C5720559-A3EB-052D-E342-8A866D680EE4}"/>
              </a:ext>
            </a:extLst>
          </p:cNvPr>
          <p:cNvSpPr txBox="1"/>
          <p:nvPr/>
        </p:nvSpPr>
        <p:spPr>
          <a:xfrm>
            <a:off x="11805181" y="6339035"/>
            <a:ext cx="77363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6</a:t>
            </a:r>
            <a:endPar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Slide Number Placeholder 15">
            <a:extLst>
              <a:ext uri="{FF2B5EF4-FFF2-40B4-BE49-F238E27FC236}">
                <a16:creationId xmlns:a16="http://schemas.microsoft.com/office/drawing/2014/main" id="{EBDCED5C-1AEF-3A97-31FD-2C570B037308}"/>
              </a:ext>
            </a:extLst>
          </p:cNvPr>
          <p:cNvSpPr>
            <a:spLocks noGrp="1"/>
          </p:cNvSpPr>
          <p:nvPr>
            <p:ph type="sldNum" sz="quarter" idx="12"/>
          </p:nvPr>
        </p:nvSpPr>
        <p:spPr/>
        <p:txBody>
          <a:bodyPr/>
          <a:lstStyle/>
          <a:p>
            <a:fld id="{12EC02DA-033E-4E45-979C-FC77C52540B5}" type="slidenum">
              <a:rPr lang="en-IN" smtClean="0"/>
              <a:t>5</a:t>
            </a:fld>
            <a:endParaRPr lang="en-IN" dirty="0"/>
          </a:p>
        </p:txBody>
      </p:sp>
      <p:sp>
        <p:nvSpPr>
          <p:cNvPr id="20" name="Footer Placeholder 19">
            <a:extLst>
              <a:ext uri="{FF2B5EF4-FFF2-40B4-BE49-F238E27FC236}">
                <a16:creationId xmlns:a16="http://schemas.microsoft.com/office/drawing/2014/main" id="{C09F4BE5-B626-29F1-A6E3-BFE150D0E08B}"/>
              </a:ext>
            </a:extLst>
          </p:cNvPr>
          <p:cNvSpPr>
            <a:spLocks noGrp="1"/>
          </p:cNvSpPr>
          <p:nvPr>
            <p:ph type="ftr" sz="quarter" idx="11"/>
          </p:nvPr>
        </p:nvSpPr>
        <p:spPr/>
        <p:txBody>
          <a:bodyPr/>
          <a:lstStyle/>
          <a:p>
            <a:r>
              <a:rPr lang="en-IN"/>
              <a:t>Team -31</a:t>
            </a:r>
            <a:endParaRPr lang="en-IN" dirty="0"/>
          </a:p>
        </p:txBody>
      </p:sp>
    </p:spTree>
    <p:extLst>
      <p:ext uri="{BB962C8B-B14F-4D97-AF65-F5344CB8AC3E}">
        <p14:creationId xmlns:p14="http://schemas.microsoft.com/office/powerpoint/2010/main" val="3405244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ppt_x"/>
                                          </p:val>
                                        </p:tav>
                                        <p:tav tm="100000">
                                          <p:val>
                                            <p:strVal val="#ppt_x"/>
                                          </p:val>
                                        </p:tav>
                                      </p:tavLst>
                                    </p:anim>
                                    <p:anim calcmode="lin" valueType="num">
                                      <p:cBhvr additive="base">
                                        <p:cTn id="8" dur="500" fill="hold"/>
                                        <p:tgtEl>
                                          <p:spTgt spid="2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anim calcmode="lin" valueType="num">
                                      <p:cBhvr additive="base">
                                        <p:cTn id="11" dur="500" fill="hold"/>
                                        <p:tgtEl>
                                          <p:spTgt spid="25"/>
                                        </p:tgtEl>
                                        <p:attrNameLst>
                                          <p:attrName>ppt_x</p:attrName>
                                        </p:attrNameLst>
                                      </p:cBhvr>
                                      <p:tavLst>
                                        <p:tav tm="0">
                                          <p:val>
                                            <p:strVal val="#ppt_x"/>
                                          </p:val>
                                        </p:tav>
                                        <p:tav tm="100000">
                                          <p:val>
                                            <p:strVal val="#ppt_x"/>
                                          </p:val>
                                        </p:tav>
                                      </p:tavLst>
                                    </p:anim>
                                    <p:anim calcmode="lin" valueType="num">
                                      <p:cBhvr additive="base">
                                        <p:cTn id="12" dur="500" fill="hold"/>
                                        <p:tgtEl>
                                          <p:spTgt spid="25"/>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anim calcmode="lin" valueType="num">
                                      <p:cBhvr additive="base">
                                        <p:cTn id="15" dur="500" fill="hold"/>
                                        <p:tgtEl>
                                          <p:spTgt spid="23"/>
                                        </p:tgtEl>
                                        <p:attrNameLst>
                                          <p:attrName>ppt_x</p:attrName>
                                        </p:attrNameLst>
                                      </p:cBhvr>
                                      <p:tavLst>
                                        <p:tav tm="0">
                                          <p:val>
                                            <p:strVal val="#ppt_x"/>
                                          </p:val>
                                        </p:tav>
                                        <p:tav tm="100000">
                                          <p:val>
                                            <p:strVal val="#ppt_x"/>
                                          </p:val>
                                        </p:tav>
                                      </p:tavLst>
                                    </p:anim>
                                    <p:anim calcmode="lin" valueType="num">
                                      <p:cBhvr additive="base">
                                        <p:cTn id="16" dur="500" fill="hold"/>
                                        <p:tgtEl>
                                          <p:spTgt spid="23"/>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500" fill="hold"/>
                                        <p:tgtEl>
                                          <p:spTgt spid="14"/>
                                        </p:tgtEl>
                                        <p:attrNameLst>
                                          <p:attrName>ppt_x</p:attrName>
                                        </p:attrNameLst>
                                      </p:cBhvr>
                                      <p:tavLst>
                                        <p:tav tm="0">
                                          <p:val>
                                            <p:strVal val="#ppt_x"/>
                                          </p:val>
                                        </p:tav>
                                        <p:tav tm="100000">
                                          <p:val>
                                            <p:strVal val="#ppt_x"/>
                                          </p:val>
                                        </p:tav>
                                      </p:tavLst>
                                    </p:anim>
                                    <p:anim calcmode="lin" valueType="num">
                                      <p:cBhvr additive="base">
                                        <p:cTn id="20" dur="500" fill="hold"/>
                                        <p:tgtEl>
                                          <p:spTgt spid="14"/>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7"/>
                                        </p:tgtEl>
                                        <p:attrNameLst>
                                          <p:attrName>style.visibility</p:attrName>
                                        </p:attrNameLst>
                                      </p:cBhvr>
                                      <p:to>
                                        <p:strVal val="visible"/>
                                      </p:to>
                                    </p:set>
                                    <p:anim calcmode="lin" valueType="num">
                                      <p:cBhvr additive="base">
                                        <p:cTn id="23" dur="500" fill="hold"/>
                                        <p:tgtEl>
                                          <p:spTgt spid="17"/>
                                        </p:tgtEl>
                                        <p:attrNameLst>
                                          <p:attrName>ppt_x</p:attrName>
                                        </p:attrNameLst>
                                      </p:cBhvr>
                                      <p:tavLst>
                                        <p:tav tm="0">
                                          <p:val>
                                            <p:strVal val="#ppt_x"/>
                                          </p:val>
                                        </p:tav>
                                        <p:tav tm="100000">
                                          <p:val>
                                            <p:strVal val="#ppt_x"/>
                                          </p:val>
                                        </p:tav>
                                      </p:tavLst>
                                    </p:anim>
                                    <p:anim calcmode="lin" valueType="num">
                                      <p:cBhvr additive="base">
                                        <p:cTn id="24" dur="500" fill="hold"/>
                                        <p:tgtEl>
                                          <p:spTgt spid="17"/>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3"/>
                                        </p:tgtEl>
                                        <p:attrNameLst>
                                          <p:attrName>style.visibility</p:attrName>
                                        </p:attrNameLst>
                                      </p:cBhvr>
                                      <p:to>
                                        <p:strVal val="visible"/>
                                      </p:to>
                                    </p:set>
                                    <p:anim calcmode="lin" valueType="num">
                                      <p:cBhvr additive="base">
                                        <p:cTn id="27" dur="500" fill="hold"/>
                                        <p:tgtEl>
                                          <p:spTgt spid="3"/>
                                        </p:tgtEl>
                                        <p:attrNameLst>
                                          <p:attrName>ppt_x</p:attrName>
                                        </p:attrNameLst>
                                      </p:cBhvr>
                                      <p:tavLst>
                                        <p:tav tm="0">
                                          <p:val>
                                            <p:strVal val="#ppt_x"/>
                                          </p:val>
                                        </p:tav>
                                        <p:tav tm="100000">
                                          <p:val>
                                            <p:strVal val="#ppt_x"/>
                                          </p:val>
                                        </p:tav>
                                      </p:tavLst>
                                    </p:anim>
                                    <p:anim calcmode="lin" valueType="num">
                                      <p:cBhvr additive="base">
                                        <p:cTn id="28" dur="500" fill="hold"/>
                                        <p:tgtEl>
                                          <p:spTgt spid="3"/>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5"/>
                                        </p:tgtEl>
                                        <p:attrNameLst>
                                          <p:attrName>style.visibility</p:attrName>
                                        </p:attrNameLst>
                                      </p:cBhvr>
                                      <p:to>
                                        <p:strVal val="visible"/>
                                      </p:to>
                                    </p:set>
                                    <p:anim calcmode="lin" valueType="num">
                                      <p:cBhvr additive="base">
                                        <p:cTn id="31" dur="500" fill="hold"/>
                                        <p:tgtEl>
                                          <p:spTgt spid="5"/>
                                        </p:tgtEl>
                                        <p:attrNameLst>
                                          <p:attrName>ppt_x</p:attrName>
                                        </p:attrNameLst>
                                      </p:cBhvr>
                                      <p:tavLst>
                                        <p:tav tm="0">
                                          <p:val>
                                            <p:strVal val="#ppt_x"/>
                                          </p:val>
                                        </p:tav>
                                        <p:tav tm="100000">
                                          <p:val>
                                            <p:strVal val="#ppt_x"/>
                                          </p:val>
                                        </p:tav>
                                      </p:tavLst>
                                    </p:anim>
                                    <p:anim calcmode="lin" valueType="num">
                                      <p:cBhvr additive="base">
                                        <p:cTn id="32" dur="500" fill="hold"/>
                                        <p:tgtEl>
                                          <p:spTgt spid="5"/>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7"/>
                                        </p:tgtEl>
                                        <p:attrNameLst>
                                          <p:attrName>style.visibility</p:attrName>
                                        </p:attrNameLst>
                                      </p:cBhvr>
                                      <p:to>
                                        <p:strVal val="visible"/>
                                      </p:to>
                                    </p:set>
                                    <p:anim calcmode="lin" valueType="num">
                                      <p:cBhvr additive="base">
                                        <p:cTn id="35" dur="500" fill="hold"/>
                                        <p:tgtEl>
                                          <p:spTgt spid="7"/>
                                        </p:tgtEl>
                                        <p:attrNameLst>
                                          <p:attrName>ppt_x</p:attrName>
                                        </p:attrNameLst>
                                      </p:cBhvr>
                                      <p:tavLst>
                                        <p:tav tm="0">
                                          <p:val>
                                            <p:strVal val="#ppt_x"/>
                                          </p:val>
                                        </p:tav>
                                        <p:tav tm="100000">
                                          <p:val>
                                            <p:strVal val="#ppt_x"/>
                                          </p:val>
                                        </p:tav>
                                      </p:tavLst>
                                    </p:anim>
                                    <p:anim calcmode="lin" valueType="num">
                                      <p:cBhvr additive="base">
                                        <p:cTn id="36" dur="500" fill="hold"/>
                                        <p:tgtEl>
                                          <p:spTgt spid="7"/>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9"/>
                                        </p:tgtEl>
                                        <p:attrNameLst>
                                          <p:attrName>style.visibility</p:attrName>
                                        </p:attrNameLst>
                                      </p:cBhvr>
                                      <p:to>
                                        <p:strVal val="visible"/>
                                      </p:to>
                                    </p:set>
                                    <p:anim calcmode="lin" valueType="num">
                                      <p:cBhvr additive="base">
                                        <p:cTn id="39" dur="500" fill="hold"/>
                                        <p:tgtEl>
                                          <p:spTgt spid="9"/>
                                        </p:tgtEl>
                                        <p:attrNameLst>
                                          <p:attrName>ppt_x</p:attrName>
                                        </p:attrNameLst>
                                      </p:cBhvr>
                                      <p:tavLst>
                                        <p:tav tm="0">
                                          <p:val>
                                            <p:strVal val="#ppt_x"/>
                                          </p:val>
                                        </p:tav>
                                        <p:tav tm="100000">
                                          <p:val>
                                            <p:strVal val="#ppt_x"/>
                                          </p:val>
                                        </p:tav>
                                      </p:tavLst>
                                    </p:anim>
                                    <p:anim calcmode="lin" valueType="num">
                                      <p:cBhvr additive="base">
                                        <p:cTn id="40" dur="500" fill="hold"/>
                                        <p:tgtEl>
                                          <p:spTgt spid="9"/>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53"/>
                                        </p:tgtEl>
                                        <p:attrNameLst>
                                          <p:attrName>style.visibility</p:attrName>
                                        </p:attrNameLst>
                                      </p:cBhvr>
                                      <p:to>
                                        <p:strVal val="visible"/>
                                      </p:to>
                                    </p:set>
                                    <p:anim calcmode="lin" valueType="num">
                                      <p:cBhvr additive="base">
                                        <p:cTn id="43" dur="500" fill="hold"/>
                                        <p:tgtEl>
                                          <p:spTgt spid="53"/>
                                        </p:tgtEl>
                                        <p:attrNameLst>
                                          <p:attrName>ppt_x</p:attrName>
                                        </p:attrNameLst>
                                      </p:cBhvr>
                                      <p:tavLst>
                                        <p:tav tm="0">
                                          <p:val>
                                            <p:strVal val="#ppt_x"/>
                                          </p:val>
                                        </p:tav>
                                        <p:tav tm="100000">
                                          <p:val>
                                            <p:strVal val="#ppt_x"/>
                                          </p:val>
                                        </p:tav>
                                      </p:tavLst>
                                    </p:anim>
                                    <p:anim calcmode="lin" valueType="num">
                                      <p:cBhvr additive="base">
                                        <p:cTn id="44" dur="500" fill="hold"/>
                                        <p:tgtEl>
                                          <p:spTgt spid="53"/>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18"/>
                                        </p:tgtEl>
                                        <p:attrNameLst>
                                          <p:attrName>style.visibility</p:attrName>
                                        </p:attrNameLst>
                                      </p:cBhvr>
                                      <p:to>
                                        <p:strVal val="visible"/>
                                      </p:to>
                                    </p:set>
                                    <p:anim calcmode="lin" valueType="num">
                                      <p:cBhvr additive="base">
                                        <p:cTn id="47" dur="500" fill="hold"/>
                                        <p:tgtEl>
                                          <p:spTgt spid="18"/>
                                        </p:tgtEl>
                                        <p:attrNameLst>
                                          <p:attrName>ppt_x</p:attrName>
                                        </p:attrNameLst>
                                      </p:cBhvr>
                                      <p:tavLst>
                                        <p:tav tm="0">
                                          <p:val>
                                            <p:strVal val="#ppt_x"/>
                                          </p:val>
                                        </p:tav>
                                        <p:tav tm="100000">
                                          <p:val>
                                            <p:strVal val="#ppt_x"/>
                                          </p:val>
                                        </p:tav>
                                      </p:tavLst>
                                    </p:anim>
                                    <p:anim calcmode="lin" valueType="num">
                                      <p:cBhvr additive="base">
                                        <p:cTn id="48" dur="500" fill="hold"/>
                                        <p:tgtEl>
                                          <p:spTgt spid="18"/>
                                        </p:tgtEl>
                                        <p:attrNameLst>
                                          <p:attrName>ppt_y</p:attrName>
                                        </p:attrNameLst>
                                      </p:cBhvr>
                                      <p:tavLst>
                                        <p:tav tm="0">
                                          <p:val>
                                            <p:strVal val="1+#ppt_h/2"/>
                                          </p:val>
                                        </p:tav>
                                        <p:tav tm="100000">
                                          <p:val>
                                            <p:strVal val="#ppt_y"/>
                                          </p:val>
                                        </p:tav>
                                      </p:tavLst>
                                    </p:anim>
                                  </p:childTnLst>
                                </p:cTn>
                              </p:par>
                              <p:par>
                                <p:cTn id="49" presetID="2" presetClass="entr" presetSubtype="4" fill="hold" nodeType="withEffect">
                                  <p:stCondLst>
                                    <p:cond delay="0"/>
                                  </p:stCondLst>
                                  <p:childTnLst>
                                    <p:set>
                                      <p:cBhvr>
                                        <p:cTn id="50" dur="1" fill="hold">
                                          <p:stCondLst>
                                            <p:cond delay="0"/>
                                          </p:stCondLst>
                                        </p:cTn>
                                        <p:tgtEl>
                                          <p:spTgt spid="19"/>
                                        </p:tgtEl>
                                        <p:attrNameLst>
                                          <p:attrName>style.visibility</p:attrName>
                                        </p:attrNameLst>
                                      </p:cBhvr>
                                      <p:to>
                                        <p:strVal val="visible"/>
                                      </p:to>
                                    </p:set>
                                    <p:anim calcmode="lin" valueType="num">
                                      <p:cBhvr additive="base">
                                        <p:cTn id="51" dur="500" fill="hold"/>
                                        <p:tgtEl>
                                          <p:spTgt spid="19"/>
                                        </p:tgtEl>
                                        <p:attrNameLst>
                                          <p:attrName>ppt_x</p:attrName>
                                        </p:attrNameLst>
                                      </p:cBhvr>
                                      <p:tavLst>
                                        <p:tav tm="0">
                                          <p:val>
                                            <p:strVal val="#ppt_x"/>
                                          </p:val>
                                        </p:tav>
                                        <p:tav tm="100000">
                                          <p:val>
                                            <p:strVal val="#ppt_x"/>
                                          </p:val>
                                        </p:tav>
                                      </p:tavLst>
                                    </p:anim>
                                    <p:anim calcmode="lin" valueType="num">
                                      <p:cBhvr additive="base">
                                        <p:cTn id="52" dur="500" fill="hold"/>
                                        <p:tgtEl>
                                          <p:spTgt spid="19"/>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10"/>
                                        </p:tgtEl>
                                        <p:attrNameLst>
                                          <p:attrName>style.visibility</p:attrName>
                                        </p:attrNameLst>
                                      </p:cBhvr>
                                      <p:to>
                                        <p:strVal val="visible"/>
                                      </p:to>
                                    </p:set>
                                    <p:anim calcmode="lin" valueType="num">
                                      <p:cBhvr additive="base">
                                        <p:cTn id="55" dur="500" fill="hold"/>
                                        <p:tgtEl>
                                          <p:spTgt spid="10"/>
                                        </p:tgtEl>
                                        <p:attrNameLst>
                                          <p:attrName>ppt_x</p:attrName>
                                        </p:attrNameLst>
                                      </p:cBhvr>
                                      <p:tavLst>
                                        <p:tav tm="0">
                                          <p:val>
                                            <p:strVal val="#ppt_x"/>
                                          </p:val>
                                        </p:tav>
                                        <p:tav tm="100000">
                                          <p:val>
                                            <p:strVal val="#ppt_x"/>
                                          </p:val>
                                        </p:tav>
                                      </p:tavLst>
                                    </p:anim>
                                    <p:anim calcmode="lin" valueType="num">
                                      <p:cBhvr additive="base">
                                        <p:cTn id="56" dur="500" fill="hold"/>
                                        <p:tgtEl>
                                          <p:spTgt spid="10"/>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12"/>
                                        </p:tgtEl>
                                        <p:attrNameLst>
                                          <p:attrName>style.visibility</p:attrName>
                                        </p:attrNameLst>
                                      </p:cBhvr>
                                      <p:to>
                                        <p:strVal val="visible"/>
                                      </p:to>
                                    </p:set>
                                    <p:anim calcmode="lin" valueType="num">
                                      <p:cBhvr additive="base">
                                        <p:cTn id="59" dur="500" fill="hold"/>
                                        <p:tgtEl>
                                          <p:spTgt spid="12"/>
                                        </p:tgtEl>
                                        <p:attrNameLst>
                                          <p:attrName>ppt_x</p:attrName>
                                        </p:attrNameLst>
                                      </p:cBhvr>
                                      <p:tavLst>
                                        <p:tav tm="0">
                                          <p:val>
                                            <p:strVal val="#ppt_x"/>
                                          </p:val>
                                        </p:tav>
                                        <p:tav tm="100000">
                                          <p:val>
                                            <p:strVal val="#ppt_x"/>
                                          </p:val>
                                        </p:tav>
                                      </p:tavLst>
                                    </p:anim>
                                    <p:anim calcmode="lin" valueType="num">
                                      <p:cBhvr additive="base">
                                        <p:cTn id="60" dur="500" fill="hold"/>
                                        <p:tgtEl>
                                          <p:spTgt spid="12"/>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stCondLst>
                                    <p:cond delay="0"/>
                                  </p:stCondLst>
                                  <p:childTnLst>
                                    <p:set>
                                      <p:cBhvr>
                                        <p:cTn id="62" dur="1" fill="hold">
                                          <p:stCondLst>
                                            <p:cond delay="0"/>
                                          </p:stCondLst>
                                        </p:cTn>
                                        <p:tgtEl>
                                          <p:spTgt spid="13"/>
                                        </p:tgtEl>
                                        <p:attrNameLst>
                                          <p:attrName>style.visibility</p:attrName>
                                        </p:attrNameLst>
                                      </p:cBhvr>
                                      <p:to>
                                        <p:strVal val="visible"/>
                                      </p:to>
                                    </p:set>
                                    <p:anim calcmode="lin" valueType="num">
                                      <p:cBhvr additive="base">
                                        <p:cTn id="63" dur="500" fill="hold"/>
                                        <p:tgtEl>
                                          <p:spTgt spid="13"/>
                                        </p:tgtEl>
                                        <p:attrNameLst>
                                          <p:attrName>ppt_x</p:attrName>
                                        </p:attrNameLst>
                                      </p:cBhvr>
                                      <p:tavLst>
                                        <p:tav tm="0">
                                          <p:val>
                                            <p:strVal val="#ppt_x"/>
                                          </p:val>
                                        </p:tav>
                                        <p:tav tm="100000">
                                          <p:val>
                                            <p:strVal val="#ppt_x"/>
                                          </p:val>
                                        </p:tav>
                                      </p:tavLst>
                                    </p:anim>
                                    <p:anim calcmode="lin" valueType="num">
                                      <p:cBhvr additive="base">
                                        <p:cTn id="64" dur="500" fill="hold"/>
                                        <p:tgtEl>
                                          <p:spTgt spid="13"/>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11"/>
                                        </p:tgtEl>
                                        <p:attrNameLst>
                                          <p:attrName>style.visibility</p:attrName>
                                        </p:attrNameLst>
                                      </p:cBhvr>
                                      <p:to>
                                        <p:strVal val="visible"/>
                                      </p:to>
                                    </p:set>
                                    <p:anim calcmode="lin" valueType="num">
                                      <p:cBhvr additive="base">
                                        <p:cTn id="67" dur="500" fill="hold"/>
                                        <p:tgtEl>
                                          <p:spTgt spid="11"/>
                                        </p:tgtEl>
                                        <p:attrNameLst>
                                          <p:attrName>ppt_x</p:attrName>
                                        </p:attrNameLst>
                                      </p:cBhvr>
                                      <p:tavLst>
                                        <p:tav tm="0">
                                          <p:val>
                                            <p:strVal val="#ppt_x"/>
                                          </p:val>
                                        </p:tav>
                                        <p:tav tm="100000">
                                          <p:val>
                                            <p:strVal val="#ppt_x"/>
                                          </p:val>
                                        </p:tav>
                                      </p:tavLst>
                                    </p:anim>
                                    <p:anim calcmode="lin" valueType="num">
                                      <p:cBhvr additive="base">
                                        <p:cTn id="68" dur="500" fill="hold"/>
                                        <p:tgtEl>
                                          <p:spTgt spid="11"/>
                                        </p:tgtEl>
                                        <p:attrNameLst>
                                          <p:attrName>ppt_y</p:attrName>
                                        </p:attrNameLst>
                                      </p:cBhvr>
                                      <p:tavLst>
                                        <p:tav tm="0">
                                          <p:val>
                                            <p:strVal val="1+#ppt_h/2"/>
                                          </p:val>
                                        </p:tav>
                                        <p:tav tm="100000">
                                          <p:val>
                                            <p:strVal val="#ppt_y"/>
                                          </p:val>
                                        </p:tav>
                                      </p:tavLst>
                                    </p:anim>
                                  </p:childTnLst>
                                </p:cTn>
                              </p:par>
                              <p:par>
                                <p:cTn id="69" presetID="2" presetClass="entr" presetSubtype="4" fill="hold" nodeType="withEffect">
                                  <p:stCondLst>
                                    <p:cond delay="0"/>
                                  </p:stCondLst>
                                  <p:childTnLst>
                                    <p:set>
                                      <p:cBhvr>
                                        <p:cTn id="70" dur="1" fill="hold">
                                          <p:stCondLst>
                                            <p:cond delay="0"/>
                                          </p:stCondLst>
                                        </p:cTn>
                                        <p:tgtEl>
                                          <p:spTgt spid="43"/>
                                        </p:tgtEl>
                                        <p:attrNameLst>
                                          <p:attrName>style.visibility</p:attrName>
                                        </p:attrNameLst>
                                      </p:cBhvr>
                                      <p:to>
                                        <p:strVal val="visible"/>
                                      </p:to>
                                    </p:set>
                                    <p:anim calcmode="lin" valueType="num">
                                      <p:cBhvr additive="base">
                                        <p:cTn id="71" dur="500" fill="hold"/>
                                        <p:tgtEl>
                                          <p:spTgt spid="43"/>
                                        </p:tgtEl>
                                        <p:attrNameLst>
                                          <p:attrName>ppt_x</p:attrName>
                                        </p:attrNameLst>
                                      </p:cBhvr>
                                      <p:tavLst>
                                        <p:tav tm="0">
                                          <p:val>
                                            <p:strVal val="#ppt_x"/>
                                          </p:val>
                                        </p:tav>
                                        <p:tav tm="100000">
                                          <p:val>
                                            <p:strVal val="#ppt_x"/>
                                          </p:val>
                                        </p:tav>
                                      </p:tavLst>
                                    </p:anim>
                                    <p:anim calcmode="lin" valueType="num">
                                      <p:cBhvr additive="base">
                                        <p:cTn id="72" dur="500" fill="hold"/>
                                        <p:tgtEl>
                                          <p:spTgt spid="43"/>
                                        </p:tgtEl>
                                        <p:attrNameLst>
                                          <p:attrName>ppt_y</p:attrName>
                                        </p:attrNameLst>
                                      </p:cBhvr>
                                      <p:tavLst>
                                        <p:tav tm="0">
                                          <p:val>
                                            <p:strVal val="1+#ppt_h/2"/>
                                          </p:val>
                                        </p:tav>
                                        <p:tav tm="100000">
                                          <p:val>
                                            <p:strVal val="#ppt_y"/>
                                          </p:val>
                                        </p:tav>
                                      </p:tavLst>
                                    </p:anim>
                                  </p:childTnLst>
                                </p:cTn>
                              </p:par>
                              <p:par>
                                <p:cTn id="73" presetID="2" presetClass="entr" presetSubtype="4" fill="hold" grpId="0" nodeType="withEffect">
                                  <p:stCondLst>
                                    <p:cond delay="0"/>
                                  </p:stCondLst>
                                  <p:childTnLst>
                                    <p:set>
                                      <p:cBhvr>
                                        <p:cTn id="74" dur="1" fill="hold">
                                          <p:stCondLst>
                                            <p:cond delay="0"/>
                                          </p:stCondLst>
                                        </p:cTn>
                                        <p:tgtEl>
                                          <p:spTgt spid="8"/>
                                        </p:tgtEl>
                                        <p:attrNameLst>
                                          <p:attrName>style.visibility</p:attrName>
                                        </p:attrNameLst>
                                      </p:cBhvr>
                                      <p:to>
                                        <p:strVal val="visible"/>
                                      </p:to>
                                    </p:set>
                                    <p:anim calcmode="lin" valueType="num">
                                      <p:cBhvr additive="base">
                                        <p:cTn id="75" dur="500" fill="hold"/>
                                        <p:tgtEl>
                                          <p:spTgt spid="8"/>
                                        </p:tgtEl>
                                        <p:attrNameLst>
                                          <p:attrName>ppt_x</p:attrName>
                                        </p:attrNameLst>
                                      </p:cBhvr>
                                      <p:tavLst>
                                        <p:tav tm="0">
                                          <p:val>
                                            <p:strVal val="#ppt_x"/>
                                          </p:val>
                                        </p:tav>
                                        <p:tav tm="100000">
                                          <p:val>
                                            <p:strVal val="#ppt_x"/>
                                          </p:val>
                                        </p:tav>
                                      </p:tavLst>
                                    </p:anim>
                                    <p:anim calcmode="lin" valueType="num">
                                      <p:cBhvr additive="base">
                                        <p:cTn id="7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77" fill="hold">
                      <p:stCondLst>
                        <p:cond delay="indefinite"/>
                      </p:stCondLst>
                      <p:childTnLst>
                        <p:par>
                          <p:cTn id="78" fill="hold">
                            <p:stCondLst>
                              <p:cond delay="0"/>
                            </p:stCondLst>
                            <p:childTnLst>
                              <p:par>
                                <p:cTn id="79" presetID="2" presetClass="entr" presetSubtype="4" fill="hold" nodeType="clickEffect">
                                  <p:stCondLst>
                                    <p:cond delay="0"/>
                                  </p:stCondLst>
                                  <p:childTnLst>
                                    <p:set>
                                      <p:cBhvr>
                                        <p:cTn id="80" dur="1" fill="hold">
                                          <p:stCondLst>
                                            <p:cond delay="0"/>
                                          </p:stCondLst>
                                        </p:cTn>
                                        <p:tgtEl>
                                          <p:spTgt spid="31"/>
                                        </p:tgtEl>
                                        <p:attrNameLst>
                                          <p:attrName>style.visibility</p:attrName>
                                        </p:attrNameLst>
                                      </p:cBhvr>
                                      <p:to>
                                        <p:strVal val="visible"/>
                                      </p:to>
                                    </p:set>
                                    <p:anim calcmode="lin" valueType="num">
                                      <p:cBhvr additive="base">
                                        <p:cTn id="81" dur="500" fill="hold"/>
                                        <p:tgtEl>
                                          <p:spTgt spid="31"/>
                                        </p:tgtEl>
                                        <p:attrNameLst>
                                          <p:attrName>ppt_x</p:attrName>
                                        </p:attrNameLst>
                                      </p:cBhvr>
                                      <p:tavLst>
                                        <p:tav tm="0">
                                          <p:val>
                                            <p:strVal val="#ppt_x"/>
                                          </p:val>
                                        </p:tav>
                                        <p:tav tm="100000">
                                          <p:val>
                                            <p:strVal val="#ppt_x"/>
                                          </p:val>
                                        </p:tav>
                                      </p:tavLst>
                                    </p:anim>
                                    <p:anim calcmode="lin" valueType="num">
                                      <p:cBhvr additive="base">
                                        <p:cTn id="82" dur="500" fill="hold"/>
                                        <p:tgtEl>
                                          <p:spTgt spid="31"/>
                                        </p:tgtEl>
                                        <p:attrNameLst>
                                          <p:attrName>ppt_y</p:attrName>
                                        </p:attrNameLst>
                                      </p:cBhvr>
                                      <p:tavLst>
                                        <p:tav tm="0">
                                          <p:val>
                                            <p:strVal val="1+#ppt_h/2"/>
                                          </p:val>
                                        </p:tav>
                                        <p:tav tm="100000">
                                          <p:val>
                                            <p:strVal val="#ppt_y"/>
                                          </p:val>
                                        </p:tav>
                                      </p:tavLst>
                                    </p:anim>
                                  </p:childTnLst>
                                </p:cTn>
                              </p:par>
                              <p:par>
                                <p:cTn id="83" presetID="2" presetClass="entr" presetSubtype="4" fill="hold" nodeType="withEffect">
                                  <p:stCondLst>
                                    <p:cond delay="0"/>
                                  </p:stCondLst>
                                  <p:childTnLst>
                                    <p:set>
                                      <p:cBhvr>
                                        <p:cTn id="84" dur="1" fill="hold">
                                          <p:stCondLst>
                                            <p:cond delay="0"/>
                                          </p:stCondLst>
                                        </p:cTn>
                                        <p:tgtEl>
                                          <p:spTgt spid="32"/>
                                        </p:tgtEl>
                                        <p:attrNameLst>
                                          <p:attrName>style.visibility</p:attrName>
                                        </p:attrNameLst>
                                      </p:cBhvr>
                                      <p:to>
                                        <p:strVal val="visible"/>
                                      </p:to>
                                    </p:set>
                                    <p:anim calcmode="lin" valueType="num">
                                      <p:cBhvr additive="base">
                                        <p:cTn id="85" dur="500" fill="hold"/>
                                        <p:tgtEl>
                                          <p:spTgt spid="32"/>
                                        </p:tgtEl>
                                        <p:attrNameLst>
                                          <p:attrName>ppt_x</p:attrName>
                                        </p:attrNameLst>
                                      </p:cBhvr>
                                      <p:tavLst>
                                        <p:tav tm="0">
                                          <p:val>
                                            <p:strVal val="#ppt_x"/>
                                          </p:val>
                                        </p:tav>
                                        <p:tav tm="100000">
                                          <p:val>
                                            <p:strVal val="#ppt_x"/>
                                          </p:val>
                                        </p:tav>
                                      </p:tavLst>
                                    </p:anim>
                                    <p:anim calcmode="lin" valueType="num">
                                      <p:cBhvr additive="base">
                                        <p:cTn id="86"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1" presetClass="exit" presetSubtype="0" fill="hold" nodeType="clickEffect">
                                  <p:stCondLst>
                                    <p:cond delay="0"/>
                                  </p:stCondLst>
                                  <p:childTnLst>
                                    <p:set>
                                      <p:cBhvr>
                                        <p:cTn id="90" dur="1" fill="hold">
                                          <p:stCondLst>
                                            <p:cond delay="0"/>
                                          </p:stCondLst>
                                        </p:cTn>
                                        <p:tgtEl>
                                          <p:spTgt spid="31"/>
                                        </p:tgtEl>
                                        <p:attrNameLst>
                                          <p:attrName>style.visibility</p:attrName>
                                        </p:attrNameLst>
                                      </p:cBhvr>
                                      <p:to>
                                        <p:strVal val="hidden"/>
                                      </p:to>
                                    </p:set>
                                  </p:childTnLst>
                                </p:cTn>
                              </p:par>
                              <p:par>
                                <p:cTn id="91" presetID="1" presetClass="exit" presetSubtype="0" fill="hold" nodeType="withEffect">
                                  <p:stCondLst>
                                    <p:cond delay="0"/>
                                  </p:stCondLst>
                                  <p:childTnLst>
                                    <p:set>
                                      <p:cBhvr>
                                        <p:cTn id="92" dur="1" fill="hold">
                                          <p:stCondLst>
                                            <p:cond delay="0"/>
                                          </p:stCondLst>
                                        </p:cTn>
                                        <p:tgtEl>
                                          <p:spTgt spid="32"/>
                                        </p:tgtEl>
                                        <p:attrNameLst>
                                          <p:attrName>style.visibility</p:attrName>
                                        </p:attrNameLst>
                                      </p:cBhvr>
                                      <p:to>
                                        <p:strVal val="hidden"/>
                                      </p:to>
                                    </p:se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nodeType="clickEffect">
                                  <p:stCondLst>
                                    <p:cond delay="0"/>
                                  </p:stCondLst>
                                  <p:childTnLst>
                                    <p:set>
                                      <p:cBhvr>
                                        <p:cTn id="96" dur="1" fill="hold">
                                          <p:stCondLst>
                                            <p:cond delay="0"/>
                                          </p:stCondLst>
                                        </p:cTn>
                                        <p:tgtEl>
                                          <p:spTgt spid="34"/>
                                        </p:tgtEl>
                                        <p:attrNameLst>
                                          <p:attrName>style.visibility</p:attrName>
                                        </p:attrNameLst>
                                      </p:cBhvr>
                                      <p:to>
                                        <p:strVal val="visible"/>
                                      </p:to>
                                    </p:set>
                                    <p:animEffect transition="in" filter="fade">
                                      <p:cBhvr>
                                        <p:cTn id="97" dur="500"/>
                                        <p:tgtEl>
                                          <p:spTgt spid="34"/>
                                        </p:tgtEl>
                                      </p:cBhvr>
                                    </p:animEffect>
                                  </p:childTnLst>
                                </p:cTn>
                              </p:par>
                              <p:par>
                                <p:cTn id="98" presetID="10" presetClass="entr" presetSubtype="0" fill="hold" nodeType="withEffect">
                                  <p:stCondLst>
                                    <p:cond delay="0"/>
                                  </p:stCondLst>
                                  <p:childTnLst>
                                    <p:set>
                                      <p:cBhvr>
                                        <p:cTn id="99" dur="1" fill="hold">
                                          <p:stCondLst>
                                            <p:cond delay="0"/>
                                          </p:stCondLst>
                                        </p:cTn>
                                        <p:tgtEl>
                                          <p:spTgt spid="35"/>
                                        </p:tgtEl>
                                        <p:attrNameLst>
                                          <p:attrName>style.visibility</p:attrName>
                                        </p:attrNameLst>
                                      </p:cBhvr>
                                      <p:to>
                                        <p:strVal val="visible"/>
                                      </p:to>
                                    </p:set>
                                    <p:animEffect transition="in" filter="fade">
                                      <p:cBhvr>
                                        <p:cTn id="100" dur="500"/>
                                        <p:tgtEl>
                                          <p:spTgt spid="35"/>
                                        </p:tgtEl>
                                      </p:cBhvr>
                                    </p:animEffect>
                                  </p:childTnLst>
                                </p:cTn>
                              </p:par>
                            </p:childTnLst>
                          </p:cTn>
                        </p:par>
                      </p:childTnLst>
                    </p:cTn>
                  </p:par>
                  <p:par>
                    <p:cTn id="101" fill="hold">
                      <p:stCondLst>
                        <p:cond delay="indefinite"/>
                      </p:stCondLst>
                      <p:childTnLst>
                        <p:par>
                          <p:cTn id="102" fill="hold">
                            <p:stCondLst>
                              <p:cond delay="0"/>
                            </p:stCondLst>
                            <p:childTnLst>
                              <p:par>
                                <p:cTn id="103" presetID="1" presetClass="exit" presetSubtype="0" fill="hold" nodeType="clickEffect">
                                  <p:stCondLst>
                                    <p:cond delay="0"/>
                                  </p:stCondLst>
                                  <p:childTnLst>
                                    <p:set>
                                      <p:cBhvr>
                                        <p:cTn id="104" dur="1" fill="hold">
                                          <p:stCondLst>
                                            <p:cond delay="0"/>
                                          </p:stCondLst>
                                        </p:cTn>
                                        <p:tgtEl>
                                          <p:spTgt spid="34"/>
                                        </p:tgtEl>
                                        <p:attrNameLst>
                                          <p:attrName>style.visibility</p:attrName>
                                        </p:attrNameLst>
                                      </p:cBhvr>
                                      <p:to>
                                        <p:strVal val="hidden"/>
                                      </p:to>
                                    </p:set>
                                  </p:childTnLst>
                                </p:cTn>
                              </p:par>
                              <p:par>
                                <p:cTn id="105" presetID="1" presetClass="exit" presetSubtype="0" fill="hold" nodeType="withEffect">
                                  <p:stCondLst>
                                    <p:cond delay="0"/>
                                  </p:stCondLst>
                                  <p:childTnLst>
                                    <p:set>
                                      <p:cBhvr>
                                        <p:cTn id="106" dur="1" fill="hold">
                                          <p:stCondLst>
                                            <p:cond delay="0"/>
                                          </p:stCondLst>
                                        </p:cTn>
                                        <p:tgtEl>
                                          <p:spTgt spid="35"/>
                                        </p:tgtEl>
                                        <p:attrNameLst>
                                          <p:attrName>style.visibility</p:attrName>
                                        </p:attrNameLst>
                                      </p:cBhvr>
                                      <p:to>
                                        <p:strVal val="hidden"/>
                                      </p:to>
                                    </p:set>
                                  </p:childTnLst>
                                </p:cTn>
                              </p:par>
                            </p:childTnLst>
                          </p:cTn>
                        </p:par>
                      </p:childTnLst>
                    </p:cTn>
                  </p:par>
                  <p:par>
                    <p:cTn id="107" fill="hold">
                      <p:stCondLst>
                        <p:cond delay="indefinite"/>
                      </p:stCondLst>
                      <p:childTnLst>
                        <p:par>
                          <p:cTn id="108" fill="hold">
                            <p:stCondLst>
                              <p:cond delay="0"/>
                            </p:stCondLst>
                            <p:childTnLst>
                              <p:par>
                                <p:cTn id="109" presetID="10" presetClass="entr" presetSubtype="0" fill="hold" nodeType="clickEffect">
                                  <p:stCondLst>
                                    <p:cond delay="0"/>
                                  </p:stCondLst>
                                  <p:childTnLst>
                                    <p:set>
                                      <p:cBhvr>
                                        <p:cTn id="110" dur="1" fill="hold">
                                          <p:stCondLst>
                                            <p:cond delay="0"/>
                                          </p:stCondLst>
                                        </p:cTn>
                                        <p:tgtEl>
                                          <p:spTgt spid="37"/>
                                        </p:tgtEl>
                                        <p:attrNameLst>
                                          <p:attrName>style.visibility</p:attrName>
                                        </p:attrNameLst>
                                      </p:cBhvr>
                                      <p:to>
                                        <p:strVal val="visible"/>
                                      </p:to>
                                    </p:set>
                                    <p:animEffect transition="in" filter="fade">
                                      <p:cBhvr>
                                        <p:cTn id="111" dur="500"/>
                                        <p:tgtEl>
                                          <p:spTgt spid="37"/>
                                        </p:tgtEl>
                                      </p:cBhvr>
                                    </p:animEffect>
                                  </p:childTnLst>
                                </p:cTn>
                              </p:par>
                              <p:par>
                                <p:cTn id="112" presetID="10" presetClass="entr" presetSubtype="0" fill="hold" nodeType="withEffect">
                                  <p:stCondLst>
                                    <p:cond delay="0"/>
                                  </p:stCondLst>
                                  <p:childTnLst>
                                    <p:set>
                                      <p:cBhvr>
                                        <p:cTn id="113" dur="1" fill="hold">
                                          <p:stCondLst>
                                            <p:cond delay="0"/>
                                          </p:stCondLst>
                                        </p:cTn>
                                        <p:tgtEl>
                                          <p:spTgt spid="38"/>
                                        </p:tgtEl>
                                        <p:attrNameLst>
                                          <p:attrName>style.visibility</p:attrName>
                                        </p:attrNameLst>
                                      </p:cBhvr>
                                      <p:to>
                                        <p:strVal val="visible"/>
                                      </p:to>
                                    </p:set>
                                    <p:animEffect transition="in" filter="fade">
                                      <p:cBhvr>
                                        <p:cTn id="114" dur="500"/>
                                        <p:tgtEl>
                                          <p:spTgt spid="38"/>
                                        </p:tgtEl>
                                      </p:cBhvr>
                                    </p:animEffect>
                                  </p:childTnLst>
                                </p:cTn>
                              </p:par>
                            </p:childTnLst>
                          </p:cTn>
                        </p:par>
                      </p:childTnLst>
                    </p:cTn>
                  </p:par>
                  <p:par>
                    <p:cTn id="115" fill="hold">
                      <p:stCondLst>
                        <p:cond delay="indefinite"/>
                      </p:stCondLst>
                      <p:childTnLst>
                        <p:par>
                          <p:cTn id="116" fill="hold">
                            <p:stCondLst>
                              <p:cond delay="0"/>
                            </p:stCondLst>
                            <p:childTnLst>
                              <p:par>
                                <p:cTn id="117" presetID="1" presetClass="exit" presetSubtype="0" fill="hold" nodeType="clickEffect">
                                  <p:stCondLst>
                                    <p:cond delay="0"/>
                                  </p:stCondLst>
                                  <p:childTnLst>
                                    <p:set>
                                      <p:cBhvr>
                                        <p:cTn id="118" dur="1" fill="hold">
                                          <p:stCondLst>
                                            <p:cond delay="0"/>
                                          </p:stCondLst>
                                        </p:cTn>
                                        <p:tgtEl>
                                          <p:spTgt spid="37"/>
                                        </p:tgtEl>
                                        <p:attrNameLst>
                                          <p:attrName>style.visibility</p:attrName>
                                        </p:attrNameLst>
                                      </p:cBhvr>
                                      <p:to>
                                        <p:strVal val="hidden"/>
                                      </p:to>
                                    </p:set>
                                  </p:childTnLst>
                                </p:cTn>
                              </p:par>
                              <p:par>
                                <p:cTn id="119" presetID="1" presetClass="exit" presetSubtype="0" fill="hold" nodeType="withEffect">
                                  <p:stCondLst>
                                    <p:cond delay="0"/>
                                  </p:stCondLst>
                                  <p:childTnLst>
                                    <p:set>
                                      <p:cBhvr>
                                        <p:cTn id="120" dur="1" fill="hold">
                                          <p:stCondLst>
                                            <p:cond delay="0"/>
                                          </p:stCondLst>
                                        </p:cTn>
                                        <p:tgtEl>
                                          <p:spTgt spid="38"/>
                                        </p:tgtEl>
                                        <p:attrNameLst>
                                          <p:attrName>style.visibility</p:attrName>
                                        </p:attrNameLst>
                                      </p:cBhvr>
                                      <p:to>
                                        <p:strVal val="hidden"/>
                                      </p:to>
                                    </p:set>
                                  </p:childTnLst>
                                </p:cTn>
                              </p:par>
                            </p:childTnLst>
                          </p:cTn>
                        </p:par>
                      </p:childTnLst>
                    </p:cTn>
                  </p:par>
                  <p:par>
                    <p:cTn id="121" fill="hold">
                      <p:stCondLst>
                        <p:cond delay="indefinite"/>
                      </p:stCondLst>
                      <p:childTnLst>
                        <p:par>
                          <p:cTn id="122" fill="hold">
                            <p:stCondLst>
                              <p:cond delay="0"/>
                            </p:stCondLst>
                            <p:childTnLst>
                              <p:par>
                                <p:cTn id="123" presetID="10" presetClass="entr" presetSubtype="0" fill="hold" nodeType="clickEffect">
                                  <p:stCondLst>
                                    <p:cond delay="0"/>
                                  </p:stCondLst>
                                  <p:childTnLst>
                                    <p:set>
                                      <p:cBhvr>
                                        <p:cTn id="124" dur="1" fill="hold">
                                          <p:stCondLst>
                                            <p:cond delay="0"/>
                                          </p:stCondLst>
                                        </p:cTn>
                                        <p:tgtEl>
                                          <p:spTgt spid="40"/>
                                        </p:tgtEl>
                                        <p:attrNameLst>
                                          <p:attrName>style.visibility</p:attrName>
                                        </p:attrNameLst>
                                      </p:cBhvr>
                                      <p:to>
                                        <p:strVal val="visible"/>
                                      </p:to>
                                    </p:set>
                                    <p:animEffect transition="in" filter="fade">
                                      <p:cBhvr>
                                        <p:cTn id="125" dur="500"/>
                                        <p:tgtEl>
                                          <p:spTgt spid="40"/>
                                        </p:tgtEl>
                                      </p:cBhvr>
                                    </p:animEffect>
                                  </p:childTnLst>
                                </p:cTn>
                              </p:par>
                              <p:par>
                                <p:cTn id="126" presetID="10" presetClass="entr" presetSubtype="0" fill="hold" nodeType="withEffect">
                                  <p:stCondLst>
                                    <p:cond delay="0"/>
                                  </p:stCondLst>
                                  <p:childTnLst>
                                    <p:set>
                                      <p:cBhvr>
                                        <p:cTn id="127" dur="1" fill="hold">
                                          <p:stCondLst>
                                            <p:cond delay="0"/>
                                          </p:stCondLst>
                                        </p:cTn>
                                        <p:tgtEl>
                                          <p:spTgt spid="41"/>
                                        </p:tgtEl>
                                        <p:attrNameLst>
                                          <p:attrName>style.visibility</p:attrName>
                                        </p:attrNameLst>
                                      </p:cBhvr>
                                      <p:to>
                                        <p:strVal val="visible"/>
                                      </p:to>
                                    </p:set>
                                    <p:animEffect transition="in" filter="fade">
                                      <p:cBhvr>
                                        <p:cTn id="128" dur="500"/>
                                        <p:tgtEl>
                                          <p:spTgt spid="41"/>
                                        </p:tgtEl>
                                      </p:cBhvr>
                                    </p:animEffect>
                                  </p:childTnLst>
                                </p:cTn>
                              </p:par>
                            </p:childTnLst>
                          </p:cTn>
                        </p:par>
                      </p:childTnLst>
                    </p:cTn>
                  </p:par>
                  <p:par>
                    <p:cTn id="129" fill="hold">
                      <p:stCondLst>
                        <p:cond delay="indefinite"/>
                      </p:stCondLst>
                      <p:childTnLst>
                        <p:par>
                          <p:cTn id="130" fill="hold">
                            <p:stCondLst>
                              <p:cond delay="0"/>
                            </p:stCondLst>
                            <p:childTnLst>
                              <p:par>
                                <p:cTn id="131" presetID="1" presetClass="exit" presetSubtype="0" fill="hold" nodeType="clickEffect">
                                  <p:stCondLst>
                                    <p:cond delay="0"/>
                                  </p:stCondLst>
                                  <p:childTnLst>
                                    <p:set>
                                      <p:cBhvr>
                                        <p:cTn id="132" dur="1" fill="hold">
                                          <p:stCondLst>
                                            <p:cond delay="0"/>
                                          </p:stCondLst>
                                        </p:cTn>
                                        <p:tgtEl>
                                          <p:spTgt spid="40"/>
                                        </p:tgtEl>
                                        <p:attrNameLst>
                                          <p:attrName>style.visibility</p:attrName>
                                        </p:attrNameLst>
                                      </p:cBhvr>
                                      <p:to>
                                        <p:strVal val="hidden"/>
                                      </p:to>
                                    </p:set>
                                  </p:childTnLst>
                                </p:cTn>
                              </p:par>
                              <p:par>
                                <p:cTn id="133" presetID="1" presetClass="exit" presetSubtype="0" fill="hold" nodeType="withEffect">
                                  <p:stCondLst>
                                    <p:cond delay="0"/>
                                  </p:stCondLst>
                                  <p:childTnLst>
                                    <p:set>
                                      <p:cBhvr>
                                        <p:cTn id="134" dur="1" fill="hold">
                                          <p:stCondLst>
                                            <p:cond delay="0"/>
                                          </p:stCondLst>
                                        </p:cTn>
                                        <p:tgtEl>
                                          <p:spTgt spid="41"/>
                                        </p:tgtEl>
                                        <p:attrNameLst>
                                          <p:attrName>style.visibility</p:attrName>
                                        </p:attrNameLst>
                                      </p:cBhvr>
                                      <p:to>
                                        <p:strVal val="hidden"/>
                                      </p:to>
                                    </p:set>
                                  </p:childTnLst>
                                </p:cTn>
                              </p:par>
                            </p:childTnLst>
                          </p:cTn>
                        </p:par>
                      </p:childTnLst>
                    </p:cTn>
                  </p:par>
                  <p:par>
                    <p:cTn id="135" fill="hold">
                      <p:stCondLst>
                        <p:cond delay="indefinite"/>
                      </p:stCondLst>
                      <p:childTnLst>
                        <p:par>
                          <p:cTn id="136" fill="hold">
                            <p:stCondLst>
                              <p:cond delay="0"/>
                            </p:stCondLst>
                            <p:childTnLst>
                              <p:par>
                                <p:cTn id="137" presetID="10" presetClass="entr" presetSubtype="0" fill="hold" nodeType="clickEffect">
                                  <p:stCondLst>
                                    <p:cond delay="0"/>
                                  </p:stCondLst>
                                  <p:childTnLst>
                                    <p:set>
                                      <p:cBhvr>
                                        <p:cTn id="138" dur="1" fill="hold">
                                          <p:stCondLst>
                                            <p:cond delay="0"/>
                                          </p:stCondLst>
                                        </p:cTn>
                                        <p:tgtEl>
                                          <p:spTgt spid="56"/>
                                        </p:tgtEl>
                                        <p:attrNameLst>
                                          <p:attrName>style.visibility</p:attrName>
                                        </p:attrNameLst>
                                      </p:cBhvr>
                                      <p:to>
                                        <p:strVal val="visible"/>
                                      </p:to>
                                    </p:set>
                                    <p:animEffect transition="in" filter="fade">
                                      <p:cBhvr>
                                        <p:cTn id="139" dur="500"/>
                                        <p:tgtEl>
                                          <p:spTgt spid="56"/>
                                        </p:tgtEl>
                                      </p:cBhvr>
                                    </p:animEffect>
                                  </p:childTnLst>
                                </p:cTn>
                              </p:par>
                              <p:par>
                                <p:cTn id="140" presetID="10" presetClass="entr" presetSubtype="0" fill="hold" nodeType="withEffect">
                                  <p:stCondLst>
                                    <p:cond delay="0"/>
                                  </p:stCondLst>
                                  <p:childTnLst>
                                    <p:set>
                                      <p:cBhvr>
                                        <p:cTn id="141" dur="1" fill="hold">
                                          <p:stCondLst>
                                            <p:cond delay="0"/>
                                          </p:stCondLst>
                                        </p:cTn>
                                        <p:tgtEl>
                                          <p:spTgt spid="55"/>
                                        </p:tgtEl>
                                        <p:attrNameLst>
                                          <p:attrName>style.visibility</p:attrName>
                                        </p:attrNameLst>
                                      </p:cBhvr>
                                      <p:to>
                                        <p:strVal val="visible"/>
                                      </p:to>
                                    </p:set>
                                    <p:animEffect transition="in" filter="fade">
                                      <p:cBhvr>
                                        <p:cTn id="142" dur="500"/>
                                        <p:tgtEl>
                                          <p:spTgt spid="55"/>
                                        </p:tgtEl>
                                      </p:cBhvr>
                                    </p:animEffect>
                                  </p:childTnLst>
                                </p:cTn>
                              </p:par>
                            </p:childTnLst>
                          </p:cTn>
                        </p:par>
                      </p:childTnLst>
                    </p:cTn>
                  </p:par>
                  <p:par>
                    <p:cTn id="143" fill="hold">
                      <p:stCondLst>
                        <p:cond delay="indefinite"/>
                      </p:stCondLst>
                      <p:childTnLst>
                        <p:par>
                          <p:cTn id="144" fill="hold">
                            <p:stCondLst>
                              <p:cond delay="0"/>
                            </p:stCondLst>
                            <p:childTnLst>
                              <p:par>
                                <p:cTn id="145" presetID="1" presetClass="exit" presetSubtype="0" fill="hold" nodeType="clickEffect">
                                  <p:stCondLst>
                                    <p:cond delay="0"/>
                                  </p:stCondLst>
                                  <p:childTnLst>
                                    <p:set>
                                      <p:cBhvr>
                                        <p:cTn id="146" dur="1" fill="hold">
                                          <p:stCondLst>
                                            <p:cond delay="0"/>
                                          </p:stCondLst>
                                        </p:cTn>
                                        <p:tgtEl>
                                          <p:spTgt spid="56"/>
                                        </p:tgtEl>
                                        <p:attrNameLst>
                                          <p:attrName>style.visibility</p:attrName>
                                        </p:attrNameLst>
                                      </p:cBhvr>
                                      <p:to>
                                        <p:strVal val="hidden"/>
                                      </p:to>
                                    </p:set>
                                  </p:childTnLst>
                                </p:cTn>
                              </p:par>
                              <p:par>
                                <p:cTn id="147" presetID="1" presetClass="exit" presetSubtype="0" fill="hold" nodeType="withEffect">
                                  <p:stCondLst>
                                    <p:cond delay="0"/>
                                  </p:stCondLst>
                                  <p:childTnLst>
                                    <p:set>
                                      <p:cBhvr>
                                        <p:cTn id="148" dur="1" fill="hold">
                                          <p:stCondLst>
                                            <p:cond delay="0"/>
                                          </p:stCondLst>
                                        </p:cTn>
                                        <p:tgtEl>
                                          <p:spTgt spid="5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7" grpId="0" animBg="1"/>
      <p:bldP spid="8" grpId="0" animBg="1"/>
      <p:bldP spid="9" grpId="0" animBg="1"/>
      <p:bldP spid="10" grpId="0" animBg="1"/>
      <p:bldP spid="11" grpId="0" animBg="1"/>
      <p:bldP spid="12" grpId="0" animBg="1"/>
      <p:bldP spid="1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58982C-03D2-D936-25DB-8E01FA0923C2}"/>
            </a:ext>
          </a:extLst>
        </p:cNvPr>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72C237BE-7053-FF53-CD6D-FD11E70E7F49}"/>
              </a:ext>
            </a:extLst>
          </p:cNvPr>
          <p:cNvSpPr/>
          <p:nvPr/>
        </p:nvSpPr>
        <p:spPr>
          <a:xfrm>
            <a:off x="555812" y="726142"/>
            <a:ext cx="11214847" cy="5710518"/>
          </a:xfrm>
          <a:prstGeom prst="roundRect">
            <a:avLst/>
          </a:prstGeom>
          <a:noFill/>
          <a:ln w="38100">
            <a:solidFill>
              <a:schemeClr val="tx2">
                <a:lumMod val="60000"/>
                <a:lumOff val="4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IN"/>
          </a:p>
        </p:txBody>
      </p:sp>
      <p:sp>
        <p:nvSpPr>
          <p:cNvPr id="6" name="Date Placeholder 5">
            <a:extLst>
              <a:ext uri="{FF2B5EF4-FFF2-40B4-BE49-F238E27FC236}">
                <a16:creationId xmlns:a16="http://schemas.microsoft.com/office/drawing/2014/main" id="{53A1F4EB-8C1B-5774-0B4C-B55DD66C5261}"/>
              </a:ext>
            </a:extLst>
          </p:cNvPr>
          <p:cNvSpPr>
            <a:spLocks noGrp="1" noEditPoints="1"/>
          </p:cNvSpPr>
          <p:nvPr>
            <p:ph type="dt" sz="half" idx="10"/>
          </p:nvPr>
        </p:nvSpPr>
        <p:spPr>
          <a:xfrm>
            <a:off x="468406" y="6467756"/>
            <a:ext cx="2743200" cy="365125"/>
          </a:xfrm>
        </p:spPr>
        <p:txBody>
          <a:bodyPr/>
          <a:lstStyle/>
          <a:p>
            <a:fld id="{5175ED00-3AB1-4921-8387-AD21343EEB4B}" type="datetime1">
              <a:rPr lang="en-IN" sz="2000" smtClean="0">
                <a:solidFill>
                  <a:schemeClr val="tx1"/>
                </a:solidFill>
                <a:latin typeface="Times New Roman" panose="02020603050405020304" pitchFamily="18" charset="0"/>
                <a:cs typeface="Times New Roman" panose="02020603050405020304" pitchFamily="18" charset="0"/>
              </a:rPr>
              <a:t>29-10-2024</a:t>
            </a:fld>
            <a:endParaRPr lang="en-IN" sz="2000" dirty="0">
              <a:solidFill>
                <a:schemeClr val="tx1"/>
              </a:solidFill>
              <a:latin typeface="Times New Roman" panose="02020603050405020304" pitchFamily="18" charset="0"/>
              <a:cs typeface="Times New Roman" panose="02020603050405020304" pitchFamily="18" charset="0"/>
            </a:endParaRPr>
          </a:p>
        </p:txBody>
      </p:sp>
      <p:pic>
        <p:nvPicPr>
          <p:cNvPr id="1026" name="Picture 2" descr="Amrita Vishwa Vidyapeetham, Coimbatore: Courses, Fees ...">
            <a:extLst>
              <a:ext uri="{FF2B5EF4-FFF2-40B4-BE49-F238E27FC236}">
                <a16:creationId xmlns:a16="http://schemas.microsoft.com/office/drawing/2014/main" id="{246736DC-4C97-21BA-9BD8-E852AF8E1E39}"/>
              </a:ext>
            </a:extLst>
          </p:cNvPr>
          <p:cNvPicPr>
            <a:picLocks noChangeAspect="1" noChangeArrowheads="1"/>
          </p:cNvPicPr>
          <p:nvPr/>
        </p:nvPicPr>
        <p:blipFill>
          <a:blip r:embed="rId3"/>
          <a:srcRect/>
          <a:stretch>
            <a:fillRect/>
          </a:stretch>
        </p:blipFill>
        <p:spPr bwMode="auto">
          <a:xfrm>
            <a:off x="31937" y="25119"/>
            <a:ext cx="965000" cy="943069"/>
          </a:xfrm>
          <a:prstGeom prst="rect">
            <a:avLst/>
          </a:prstGeom>
          <a:noFill/>
        </p:spPr>
      </p:pic>
      <p:sp>
        <p:nvSpPr>
          <p:cNvPr id="2" name="Title 1">
            <a:extLst>
              <a:ext uri="{FF2B5EF4-FFF2-40B4-BE49-F238E27FC236}">
                <a16:creationId xmlns:a16="http://schemas.microsoft.com/office/drawing/2014/main" id="{10E9E43A-A271-916F-DC52-5AD0F19FE90B}"/>
              </a:ext>
            </a:extLst>
          </p:cNvPr>
          <p:cNvSpPr txBox="1">
            <a:spLocks noChangeArrowheads="1"/>
          </p:cNvSpPr>
          <p:nvPr/>
        </p:nvSpPr>
        <p:spPr>
          <a:xfrm>
            <a:off x="1337235" y="1113396"/>
            <a:ext cx="9652000" cy="548062"/>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altLang="en-US" sz="3600" dirty="0">
                <a:latin typeface="Times New Roman" panose="02020603050405020304" pitchFamily="18" charset="0"/>
                <a:cs typeface="Times New Roman" panose="02020603050405020304" pitchFamily="18" charset="0"/>
              </a:rPr>
              <a:t>Literature Survey </a:t>
            </a:r>
            <a:endParaRPr lang="en-IN" altLang="en-US" sz="3600" dirty="0">
              <a:latin typeface="Times New Roman" panose="02020603050405020304" pitchFamily="18" charset="0"/>
              <a:cs typeface="Times New Roman" panose="02020603050405020304" pitchFamily="18" charset="0"/>
            </a:endParaRPr>
          </a:p>
        </p:txBody>
      </p:sp>
      <p:pic>
        <p:nvPicPr>
          <p:cNvPr id="3" name="Picture 2" descr="A pie chart with different colored sections&#10;&#10;Description automatically generated">
            <a:extLst>
              <a:ext uri="{FF2B5EF4-FFF2-40B4-BE49-F238E27FC236}">
                <a16:creationId xmlns:a16="http://schemas.microsoft.com/office/drawing/2014/main" id="{13C03BC0-700F-BE23-9FEC-75CAF0F03E82}"/>
              </a:ext>
            </a:extLst>
          </p:cNvPr>
          <p:cNvPicPr>
            <a:picLocks noChangeAspect="1"/>
          </p:cNvPicPr>
          <p:nvPr/>
        </p:nvPicPr>
        <p:blipFill>
          <a:blip r:embed="rId4"/>
          <a:stretch>
            <a:fillRect/>
          </a:stretch>
        </p:blipFill>
        <p:spPr>
          <a:xfrm>
            <a:off x="2045616" y="2018978"/>
            <a:ext cx="7910845" cy="3133288"/>
          </a:xfrm>
          <a:prstGeom prst="rect">
            <a:avLst/>
          </a:prstGeom>
        </p:spPr>
      </p:pic>
      <p:sp>
        <p:nvSpPr>
          <p:cNvPr id="5" name="TextBox 4">
            <a:extLst>
              <a:ext uri="{FF2B5EF4-FFF2-40B4-BE49-F238E27FC236}">
                <a16:creationId xmlns:a16="http://schemas.microsoft.com/office/drawing/2014/main" id="{CC988DA6-2807-8926-9C9A-CC01F44C8F89}"/>
              </a:ext>
            </a:extLst>
          </p:cNvPr>
          <p:cNvSpPr txBox="1"/>
          <p:nvPr/>
        </p:nvSpPr>
        <p:spPr>
          <a:xfrm>
            <a:off x="5620701" y="5436827"/>
            <a:ext cx="180959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dirty="0">
                <a:cs typeface="Calibri"/>
              </a:rPr>
              <a:t>Models Types</a:t>
            </a:r>
          </a:p>
        </p:txBody>
      </p:sp>
      <p:sp>
        <p:nvSpPr>
          <p:cNvPr id="7" name="Slide Number Placeholder 6">
            <a:extLst>
              <a:ext uri="{FF2B5EF4-FFF2-40B4-BE49-F238E27FC236}">
                <a16:creationId xmlns:a16="http://schemas.microsoft.com/office/drawing/2014/main" id="{D2D03EB6-F003-2FC6-40D8-113C3ED65A02}"/>
              </a:ext>
            </a:extLst>
          </p:cNvPr>
          <p:cNvSpPr>
            <a:spLocks noGrp="1"/>
          </p:cNvSpPr>
          <p:nvPr>
            <p:ph type="sldNum" sz="quarter" idx="12"/>
          </p:nvPr>
        </p:nvSpPr>
        <p:spPr/>
        <p:txBody>
          <a:bodyPr/>
          <a:lstStyle/>
          <a:p>
            <a:fld id="{12EC02DA-033E-4E45-979C-FC77C52540B5}" type="slidenum">
              <a:rPr lang="en-IN" smtClean="0"/>
              <a:t>6</a:t>
            </a:fld>
            <a:endParaRPr lang="en-IN" dirty="0"/>
          </a:p>
        </p:txBody>
      </p:sp>
      <p:sp>
        <p:nvSpPr>
          <p:cNvPr id="8" name="Footer Placeholder 7">
            <a:extLst>
              <a:ext uri="{FF2B5EF4-FFF2-40B4-BE49-F238E27FC236}">
                <a16:creationId xmlns:a16="http://schemas.microsoft.com/office/drawing/2014/main" id="{93071544-9F30-BADF-0983-E6108217C207}"/>
              </a:ext>
            </a:extLst>
          </p:cNvPr>
          <p:cNvSpPr>
            <a:spLocks noGrp="1"/>
          </p:cNvSpPr>
          <p:nvPr>
            <p:ph type="ftr" sz="quarter" idx="11"/>
          </p:nvPr>
        </p:nvSpPr>
        <p:spPr/>
        <p:txBody>
          <a:bodyPr/>
          <a:lstStyle/>
          <a:p>
            <a:r>
              <a:rPr lang="en-IN"/>
              <a:t>Team -31</a:t>
            </a:r>
            <a:endParaRPr lang="en-IN" dirty="0"/>
          </a:p>
        </p:txBody>
      </p:sp>
    </p:spTree>
    <p:extLst>
      <p:ext uri="{BB962C8B-B14F-4D97-AF65-F5344CB8AC3E}">
        <p14:creationId xmlns:p14="http://schemas.microsoft.com/office/powerpoint/2010/main" val="10464195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a:extLst>
              <a:ext uri="{FF2B5EF4-FFF2-40B4-BE49-F238E27FC236}">
                <a16:creationId xmlns:a16="http://schemas.microsoft.com/office/drawing/2014/main" id="{A0360222-163F-A06B-3E3B-BEE43B3246BD}"/>
              </a:ext>
            </a:extLst>
          </p:cNvPr>
          <p:cNvGraphicFramePr>
            <a:graphicFrameLocks noGrp="1"/>
          </p:cNvGraphicFramePr>
          <p:nvPr>
            <p:extLst>
              <p:ext uri="{D42A27DB-BD31-4B8C-83A1-F6EECF244321}">
                <p14:modId xmlns:p14="http://schemas.microsoft.com/office/powerpoint/2010/main" val="3131095305"/>
              </p:ext>
            </p:extLst>
          </p:nvPr>
        </p:nvGraphicFramePr>
        <p:xfrm>
          <a:off x="632993" y="1043786"/>
          <a:ext cx="10926014" cy="4906518"/>
        </p:xfrm>
        <a:graphic>
          <a:graphicData uri="http://schemas.openxmlformats.org/drawingml/2006/table">
            <a:tbl>
              <a:tblPr firstRow="1" bandRow="1">
                <a:tableStyleId>{5C22544A-7EE6-4342-B048-85BDC9FD1C3A}</a:tableStyleId>
              </a:tblPr>
              <a:tblGrid>
                <a:gridCol w="491319">
                  <a:extLst>
                    <a:ext uri="{9D8B030D-6E8A-4147-A177-3AD203B41FA5}">
                      <a16:colId xmlns:a16="http://schemas.microsoft.com/office/drawing/2014/main" val="3628596589"/>
                    </a:ext>
                  </a:extLst>
                </a:gridCol>
                <a:gridCol w="1504001">
                  <a:extLst>
                    <a:ext uri="{9D8B030D-6E8A-4147-A177-3AD203B41FA5}">
                      <a16:colId xmlns:a16="http://schemas.microsoft.com/office/drawing/2014/main" val="4114927129"/>
                    </a:ext>
                  </a:extLst>
                </a:gridCol>
                <a:gridCol w="1489435">
                  <a:extLst>
                    <a:ext uri="{9D8B030D-6E8A-4147-A177-3AD203B41FA5}">
                      <a16:colId xmlns:a16="http://schemas.microsoft.com/office/drawing/2014/main" val="3324804978"/>
                    </a:ext>
                  </a:extLst>
                </a:gridCol>
                <a:gridCol w="2771480">
                  <a:extLst>
                    <a:ext uri="{9D8B030D-6E8A-4147-A177-3AD203B41FA5}">
                      <a16:colId xmlns:a16="http://schemas.microsoft.com/office/drawing/2014/main" val="2143921501"/>
                    </a:ext>
                  </a:extLst>
                </a:gridCol>
                <a:gridCol w="1734531">
                  <a:extLst>
                    <a:ext uri="{9D8B030D-6E8A-4147-A177-3AD203B41FA5}">
                      <a16:colId xmlns:a16="http://schemas.microsoft.com/office/drawing/2014/main" val="3440098653"/>
                    </a:ext>
                  </a:extLst>
                </a:gridCol>
                <a:gridCol w="2935248">
                  <a:extLst>
                    <a:ext uri="{9D8B030D-6E8A-4147-A177-3AD203B41FA5}">
                      <a16:colId xmlns:a16="http://schemas.microsoft.com/office/drawing/2014/main" val="3435819778"/>
                    </a:ext>
                  </a:extLst>
                </a:gridCol>
              </a:tblGrid>
              <a:tr h="582768">
                <a:tc>
                  <a:txBody>
                    <a:bodyPr/>
                    <a:lstStyle/>
                    <a:p>
                      <a:r>
                        <a:rPr lang="en-US" err="1"/>
                        <a:t>S.No</a:t>
                      </a:r>
                      <a:endParaRPr lang="en-IN"/>
                    </a:p>
                  </a:txBody>
                  <a:tcPr/>
                </a:tc>
                <a:tc>
                  <a:txBody>
                    <a:bodyPr/>
                    <a:lstStyle/>
                    <a:p>
                      <a:r>
                        <a:rPr lang="en-US" dirty="0"/>
                        <a:t>Title</a:t>
                      </a:r>
                      <a:endParaRPr lang="en-IN" dirty="0"/>
                    </a:p>
                  </a:txBody>
                  <a:tcPr/>
                </a:tc>
                <a:tc>
                  <a:txBody>
                    <a:bodyPr/>
                    <a:lstStyle/>
                    <a:p>
                      <a:r>
                        <a:rPr lang="en-US"/>
                        <a:t>Purpose</a:t>
                      </a:r>
                      <a:endParaRPr lang="en-IN"/>
                    </a:p>
                  </a:txBody>
                  <a:tcPr/>
                </a:tc>
                <a:tc>
                  <a:txBody>
                    <a:bodyPr/>
                    <a:lstStyle/>
                    <a:p>
                      <a:r>
                        <a:rPr lang="en-US"/>
                        <a:t>Models used &amp; approaches</a:t>
                      </a:r>
                      <a:endParaRPr lang="en-IN"/>
                    </a:p>
                  </a:txBody>
                  <a:tcPr/>
                </a:tc>
                <a:tc>
                  <a:txBody>
                    <a:bodyPr/>
                    <a:lstStyle/>
                    <a:p>
                      <a:r>
                        <a:rPr lang="en-US"/>
                        <a:t>Input &amp; Output</a:t>
                      </a:r>
                      <a:endParaRPr lang="en-IN"/>
                    </a:p>
                  </a:txBody>
                  <a:tcPr/>
                </a:tc>
                <a:tc>
                  <a:txBody>
                    <a:bodyPr/>
                    <a:lstStyle/>
                    <a:p>
                      <a:r>
                        <a:rPr lang="en-US"/>
                        <a:t>Results</a:t>
                      </a:r>
                      <a:endParaRPr lang="en-IN"/>
                    </a:p>
                  </a:txBody>
                  <a:tcPr/>
                </a:tc>
                <a:extLst>
                  <a:ext uri="{0D108BD9-81ED-4DB2-BD59-A6C34878D82A}">
                    <a16:rowId xmlns:a16="http://schemas.microsoft.com/office/drawing/2014/main" val="4050502208"/>
                  </a:ext>
                </a:extLst>
              </a:tr>
              <a:tr h="1456919">
                <a:tc>
                  <a:txBody>
                    <a:bodyPr/>
                    <a:lstStyle/>
                    <a:p>
                      <a:r>
                        <a:rPr lang="en-US" sz="1100" dirty="0"/>
                        <a:t>[1].</a:t>
                      </a:r>
                      <a:endParaRPr lang="en-IN" sz="1100" dirty="0"/>
                    </a:p>
                  </a:txBody>
                  <a:tcPr/>
                </a:tc>
                <a:tc>
                  <a:txBody>
                    <a:bodyPr/>
                    <a:lstStyle/>
                    <a:p>
                      <a:r>
                        <a:rPr lang="en-US" sz="1100" dirty="0"/>
                        <a:t>Fusion Transformer with Object Mask Guidance for Image Forgery Analysis [2024]</a:t>
                      </a:r>
                      <a:endParaRPr lang="en-IN" sz="1100" dirty="0"/>
                    </a:p>
                  </a:txBody>
                  <a:tcPr/>
                </a:tc>
                <a:tc>
                  <a:txBody>
                    <a:bodyPr/>
                    <a:lstStyle/>
                    <a:p>
                      <a:r>
                        <a:rPr lang="en-US" sz="1200"/>
                        <a:t>To detect and localize image forgeries using object-guided information</a:t>
                      </a:r>
                      <a:endParaRPr lang="en-IN" sz="1200"/>
                    </a:p>
                  </a:txBody>
                  <a:tcPr/>
                </a:tc>
                <a:tc>
                  <a:txBody>
                    <a:bodyPr/>
                    <a:lstStyle/>
                    <a:p>
                      <a:r>
                        <a:rPr lang="en-US" sz="1100"/>
                        <a:t>OMG-Fuser model: fusion transformer with Object Mask Guidance (OMG),Object-Guided Transformer(OGT), Token Fusion Transformer(TFT),Long-range Dependencies Transformer(LDT)</a:t>
                      </a:r>
                      <a:endParaRPr lang="en-IN" sz="1100"/>
                    </a:p>
                  </a:txBody>
                  <a:tcPr/>
                </a:tc>
                <a:tc>
                  <a:txBody>
                    <a:bodyPr/>
                    <a:lstStyle/>
                    <a:p>
                      <a:r>
                        <a:rPr lang="en-US" sz="1100" b="1"/>
                        <a:t>Input: </a:t>
                      </a:r>
                      <a:r>
                        <a:rPr lang="en-US" sz="1100"/>
                        <a:t>Images with Forensic signals such as noise patterns and color inconsistencies;</a:t>
                      </a:r>
                    </a:p>
                    <a:p>
                      <a:r>
                        <a:rPr lang="en-US" sz="1100" b="1"/>
                        <a:t>Dataset:</a:t>
                      </a:r>
                      <a:r>
                        <a:rPr lang="en-US" sz="1100"/>
                        <a:t>CASIAv1+,Columbia,Coverage,NIST16,OpenForensics,CocoGlide,DID</a:t>
                      </a:r>
                    </a:p>
                    <a:p>
                      <a:r>
                        <a:rPr lang="en-US" sz="1100" b="1"/>
                        <a:t>Output: </a:t>
                      </a:r>
                      <a:r>
                        <a:rPr lang="en-US" sz="1100"/>
                        <a:t>Forgery detection and localization</a:t>
                      </a:r>
                      <a:endParaRPr lang="en-IN" sz="1100"/>
                    </a:p>
                  </a:txBody>
                  <a:tcPr/>
                </a:tc>
                <a:tc>
                  <a:txBody>
                    <a:bodyPr/>
                    <a:lstStyle/>
                    <a:p>
                      <a:pPr marL="0" marR="0" algn="l">
                        <a:lnSpc>
                          <a:spcPct val="115000"/>
                        </a:lnSpc>
                        <a:spcBef>
                          <a:spcPts val="0"/>
                        </a:spcBef>
                        <a:spcAft>
                          <a:spcPts val="0"/>
                        </a:spcAft>
                      </a:pPr>
                      <a:r>
                        <a:rPr lang="en-IN" sz="1100">
                          <a:effectLst/>
                          <a:latin typeface="Arial" panose="020B0604020202020204" pitchFamily="34" charset="0"/>
                          <a:ea typeface="Arial" panose="020B0604020202020204" pitchFamily="34" charset="0"/>
                        </a:rPr>
                        <a:t> </a:t>
                      </a:r>
                    </a:p>
                    <a:p>
                      <a:pPr marL="0" marR="0" algn="l">
                        <a:lnSpc>
                          <a:spcPct val="115000"/>
                        </a:lnSpc>
                        <a:spcBef>
                          <a:spcPts val="0"/>
                        </a:spcBef>
                        <a:spcAft>
                          <a:spcPts val="0"/>
                        </a:spcAft>
                      </a:pPr>
                      <a:r>
                        <a:rPr lang="en-IN" sz="1100">
                          <a:effectLst/>
                          <a:latin typeface="Arial"/>
                          <a:ea typeface="Arial" panose="020B0604020202020204" pitchFamily="34" charset="0"/>
                        </a:rPr>
                        <a:t>Achieving a significant improvement in F1 score </a:t>
                      </a:r>
                      <a:r>
                        <a:rPr lang="en-IN" sz="1100" err="1">
                          <a:effectLst/>
                          <a:latin typeface="Arial"/>
                          <a:ea typeface="Arial" panose="020B0604020202020204" pitchFamily="34" charset="0"/>
                        </a:rPr>
                        <a:t>upto</a:t>
                      </a:r>
                      <a:r>
                        <a:rPr lang="en-IN" sz="1100">
                          <a:effectLst/>
                          <a:latin typeface="Arial"/>
                          <a:ea typeface="Arial" panose="020B0604020202020204" pitchFamily="34" charset="0"/>
                        </a:rPr>
                        <a:t> 20.4% in image localisation compared to state of the art models</a:t>
                      </a:r>
                    </a:p>
                  </a:txBody>
                  <a:tcPr marL="68580" marR="68580" marT="0" marB="0"/>
                </a:tc>
                <a:extLst>
                  <a:ext uri="{0D108BD9-81ED-4DB2-BD59-A6C34878D82A}">
                    <a16:rowId xmlns:a16="http://schemas.microsoft.com/office/drawing/2014/main" val="3677004130"/>
                  </a:ext>
                </a:extLst>
              </a:tr>
              <a:tr h="1213752">
                <a:tc>
                  <a:txBody>
                    <a:bodyPr/>
                    <a:lstStyle/>
                    <a:p>
                      <a:r>
                        <a:rPr lang="en-US" sz="1100" dirty="0"/>
                        <a:t>[2].</a:t>
                      </a:r>
                      <a:endParaRPr lang="en-IN" sz="1100" dirty="0"/>
                    </a:p>
                  </a:txBody>
                  <a:tcPr/>
                </a:tc>
                <a:tc>
                  <a:txBody>
                    <a:bodyPr/>
                    <a:lstStyle/>
                    <a:p>
                      <a:pPr marL="0" marR="0" algn="l">
                        <a:lnSpc>
                          <a:spcPct val="115000"/>
                        </a:lnSpc>
                        <a:spcBef>
                          <a:spcPts val="0"/>
                        </a:spcBef>
                        <a:spcAft>
                          <a:spcPts val="0"/>
                        </a:spcAft>
                      </a:pPr>
                      <a:r>
                        <a:rPr lang="en-IN" sz="1100" dirty="0">
                          <a:effectLst/>
                          <a:latin typeface="Arial" panose="020B0604020202020204" pitchFamily="34" charset="0"/>
                          <a:ea typeface="Arial" panose="020B0604020202020204" pitchFamily="34" charset="0"/>
                        </a:rPr>
                        <a:t>Unveiling the Truth: Exploring Human Gaze Patterns in Fake Images [2024]</a:t>
                      </a:r>
                    </a:p>
                  </a:txBody>
                  <a:tcPr marL="68580" marR="68580" marT="0" marB="0"/>
                </a:tc>
                <a:tc>
                  <a:txBody>
                    <a:bodyPr/>
                    <a:lstStyle/>
                    <a:p>
                      <a:pPr marL="0" marR="0" algn="l">
                        <a:lnSpc>
                          <a:spcPct val="115000"/>
                        </a:lnSpc>
                        <a:spcBef>
                          <a:spcPts val="0"/>
                        </a:spcBef>
                        <a:spcAft>
                          <a:spcPts val="0"/>
                        </a:spcAft>
                      </a:pPr>
                      <a:r>
                        <a:rPr lang="en-IN" sz="1100">
                          <a:effectLst/>
                          <a:latin typeface="Arial" panose="020B0604020202020204" pitchFamily="34" charset="0"/>
                          <a:ea typeface="Arial" panose="020B0604020202020204" pitchFamily="34" charset="0"/>
                        </a:rPr>
                        <a:t>Investigate human gaze patterns for detecting manipulated images</a:t>
                      </a:r>
                    </a:p>
                  </a:txBody>
                  <a:tcPr marL="68580" marR="68580" marT="0" marB="0"/>
                </a:tc>
                <a:tc>
                  <a:txBody>
                    <a:bodyPr/>
                    <a:lstStyle/>
                    <a:p>
                      <a:pPr marL="0" marR="0" algn="l">
                        <a:lnSpc>
                          <a:spcPct val="115000"/>
                        </a:lnSpc>
                        <a:spcBef>
                          <a:spcPts val="0"/>
                        </a:spcBef>
                        <a:spcAft>
                          <a:spcPts val="0"/>
                        </a:spcAft>
                      </a:pPr>
                      <a:r>
                        <a:rPr lang="en-IN" sz="1100">
                          <a:effectLst/>
                          <a:latin typeface="Arial"/>
                          <a:ea typeface="Arial" panose="020B0604020202020204" pitchFamily="34" charset="0"/>
                        </a:rPr>
                        <a:t>The paper uses eye-tracking experiments to </a:t>
                      </a:r>
                      <a:r>
                        <a:rPr lang="en-IN" sz="1100" err="1">
                          <a:effectLst/>
                          <a:latin typeface="Arial"/>
                          <a:ea typeface="Arial" panose="020B0604020202020204" pitchFamily="34" charset="0"/>
                        </a:rPr>
                        <a:t>analyze</a:t>
                      </a:r>
                      <a:r>
                        <a:rPr lang="en-IN" sz="1100">
                          <a:effectLst/>
                          <a:latin typeface="Arial"/>
                          <a:ea typeface="Arial" panose="020B0604020202020204" pitchFamily="34" charset="0"/>
                        </a:rPr>
                        <a:t> participants' gaze patterns when viewing real and manipulated images. It highlights that human visual attention can reveal consistent patterns, integrating human semantic knowledge to improve fake image detection.</a:t>
                      </a:r>
                    </a:p>
                  </a:txBody>
                  <a:tcPr marL="68580" marR="68580" marT="0" marB="0"/>
                </a:tc>
                <a:tc>
                  <a:txBody>
                    <a:bodyPr/>
                    <a:lstStyle/>
                    <a:p>
                      <a:pPr marL="0" marR="0" algn="l">
                        <a:lnSpc>
                          <a:spcPct val="115000"/>
                        </a:lnSpc>
                        <a:spcBef>
                          <a:spcPts val="0"/>
                        </a:spcBef>
                        <a:spcAft>
                          <a:spcPts val="0"/>
                        </a:spcAft>
                      </a:pPr>
                      <a:r>
                        <a:rPr lang="en-IN" sz="1100">
                          <a:effectLst/>
                          <a:latin typeface="Arial" panose="020B0604020202020204" pitchFamily="34" charset="0"/>
                          <a:ea typeface="Arial" panose="020B0604020202020204" pitchFamily="34" charset="0"/>
                        </a:rPr>
                        <a:t>Input: COCO, ADE20K, LHQ datasets; Output: Gaze concentration differences for real vs. fake images</a:t>
                      </a:r>
                    </a:p>
                  </a:txBody>
                  <a:tcPr marL="68580" marR="68580" marT="0" marB="0"/>
                </a:tc>
                <a:tc>
                  <a:txBody>
                    <a:bodyPr/>
                    <a:lstStyle/>
                    <a:p>
                      <a:pPr marL="0" marR="0" algn="l">
                        <a:lnSpc>
                          <a:spcPct val="115000"/>
                        </a:lnSpc>
                        <a:spcBef>
                          <a:spcPts val="0"/>
                        </a:spcBef>
                        <a:spcAft>
                          <a:spcPts val="0"/>
                        </a:spcAft>
                      </a:pPr>
                      <a:r>
                        <a:rPr lang="en-IN" sz="1200">
                          <a:effectLst/>
                          <a:latin typeface="Arial" panose="020B0604020202020204" pitchFamily="34" charset="0"/>
                          <a:ea typeface="Arial" panose="020B0604020202020204" pitchFamily="34" charset="0"/>
                          <a:cs typeface="Cambria" panose="02040503050406030204" pitchFamily="18" charset="0"/>
                        </a:rPr>
                        <a:t>Results show significant differences in gaze concentration, measured through lower entropy values for fake images.</a:t>
                      </a:r>
                      <a:endParaRPr lang="en-IN" sz="1100">
                        <a:effectLst/>
                        <a:latin typeface="Arial" panose="020B0604020202020204" pitchFamily="34" charset="0"/>
                        <a:ea typeface="Arial" panose="020B0604020202020204" pitchFamily="34" charset="0"/>
                      </a:endParaRPr>
                    </a:p>
                  </a:txBody>
                  <a:tcPr marL="68580" marR="68580" marT="0" marB="0"/>
                </a:tc>
                <a:extLst>
                  <a:ext uri="{0D108BD9-81ED-4DB2-BD59-A6C34878D82A}">
                    <a16:rowId xmlns:a16="http://schemas.microsoft.com/office/drawing/2014/main" val="3686166992"/>
                  </a:ext>
                </a:extLst>
              </a:tr>
              <a:tr h="1158305">
                <a:tc>
                  <a:txBody>
                    <a:bodyPr/>
                    <a:lstStyle/>
                    <a:p>
                      <a:r>
                        <a:rPr lang="en-US" sz="1100" dirty="0"/>
                        <a:t>[3].</a:t>
                      </a:r>
                      <a:endParaRPr lang="en-IN" sz="1100" dirty="0"/>
                    </a:p>
                  </a:txBody>
                  <a:tcPr/>
                </a:tc>
                <a:tc>
                  <a:txBody>
                    <a:bodyPr/>
                    <a:lstStyle/>
                    <a:p>
                      <a:pPr marL="0" marR="0" algn="l">
                        <a:lnSpc>
                          <a:spcPct val="115000"/>
                        </a:lnSpc>
                        <a:spcBef>
                          <a:spcPts val="0"/>
                        </a:spcBef>
                        <a:spcAft>
                          <a:spcPts val="0"/>
                        </a:spcAft>
                      </a:pPr>
                      <a:r>
                        <a:rPr lang="en-IN" sz="1100" dirty="0" err="1">
                          <a:effectLst/>
                          <a:latin typeface="Arial"/>
                          <a:ea typeface="Arial" panose="020B0604020202020204" pitchFamily="34" charset="0"/>
                        </a:rPr>
                        <a:t>ResTran</a:t>
                      </a:r>
                      <a:r>
                        <a:rPr lang="en-IN" sz="1100" dirty="0">
                          <a:effectLst/>
                          <a:latin typeface="Arial"/>
                          <a:ea typeface="Arial" panose="020B0604020202020204" pitchFamily="34" charset="0"/>
                        </a:rPr>
                        <a:t>: Long distance relationship on image forgery detection[2023]</a:t>
                      </a:r>
                    </a:p>
                  </a:txBody>
                  <a:tcPr marL="68580" marR="68580" marT="0" marB="0"/>
                </a:tc>
                <a:tc>
                  <a:txBody>
                    <a:bodyPr/>
                    <a:lstStyle/>
                    <a:p>
                      <a:pPr marL="0" marR="0" algn="l">
                        <a:lnSpc>
                          <a:spcPct val="115000"/>
                        </a:lnSpc>
                        <a:spcBef>
                          <a:spcPts val="0"/>
                        </a:spcBef>
                        <a:spcAft>
                          <a:spcPts val="0"/>
                        </a:spcAft>
                      </a:pPr>
                      <a:r>
                        <a:rPr lang="en-IN" sz="1100">
                          <a:effectLst/>
                          <a:latin typeface="Arial" panose="020B0604020202020204" pitchFamily="34" charset="0"/>
                          <a:ea typeface="Arial" panose="020B0604020202020204" pitchFamily="34" charset="0"/>
                        </a:rPr>
                        <a:t>Identify tampering in images, particularly splicing and copy-move operations</a:t>
                      </a:r>
                    </a:p>
                  </a:txBody>
                  <a:tcPr marL="68580" marR="68580" marT="0" marB="0"/>
                </a:tc>
                <a:tc>
                  <a:txBody>
                    <a:bodyPr/>
                    <a:lstStyle/>
                    <a:p>
                      <a:pPr marL="0" marR="0" algn="l">
                        <a:lnSpc>
                          <a:spcPct val="115000"/>
                        </a:lnSpc>
                        <a:spcBef>
                          <a:spcPts val="0"/>
                        </a:spcBef>
                        <a:spcAft>
                          <a:spcPts val="0"/>
                        </a:spcAft>
                      </a:pPr>
                      <a:r>
                        <a:rPr lang="en-IN" sz="1100" err="1">
                          <a:effectLst/>
                          <a:latin typeface="Arial"/>
                          <a:ea typeface="Arial" panose="020B0604020202020204" pitchFamily="34" charset="0"/>
                        </a:rPr>
                        <a:t>ResNet</a:t>
                      </a:r>
                      <a:r>
                        <a:rPr lang="en-IN" sz="1100">
                          <a:effectLst/>
                          <a:latin typeface="Arial"/>
                          <a:ea typeface="Arial" panose="020B0604020202020204" pitchFamily="34" charset="0"/>
                        </a:rPr>
                        <a:t> for local feature extraction, Transformer encoder for long-range dependencies</a:t>
                      </a:r>
                    </a:p>
                  </a:txBody>
                  <a:tcPr marL="68580" marR="68580" marT="0" marB="0"/>
                </a:tc>
                <a:tc>
                  <a:txBody>
                    <a:bodyPr/>
                    <a:lstStyle/>
                    <a:p>
                      <a:pPr marL="0" marR="0" algn="l">
                        <a:lnSpc>
                          <a:spcPct val="115000"/>
                        </a:lnSpc>
                        <a:spcBef>
                          <a:spcPts val="0"/>
                        </a:spcBef>
                        <a:spcAft>
                          <a:spcPts val="0"/>
                        </a:spcAft>
                      </a:pPr>
                      <a:r>
                        <a:rPr lang="en-IN" sz="1100">
                          <a:effectLst/>
                          <a:latin typeface="Arial" panose="020B0604020202020204" pitchFamily="34" charset="0"/>
                          <a:ea typeface="Arial" panose="020B0604020202020204" pitchFamily="34" charset="0"/>
                        </a:rPr>
                        <a:t>Input: NIST16, CASIA, IMD2020 datasets; Output: Image tampering detection</a:t>
                      </a:r>
                    </a:p>
                  </a:txBody>
                  <a:tcPr marL="68580" marR="68580" marT="0" marB="0"/>
                </a:tc>
                <a:tc>
                  <a:txBody>
                    <a:bodyPr/>
                    <a:lstStyle/>
                    <a:p>
                      <a:pPr marL="0" marR="0" algn="l">
                        <a:lnSpc>
                          <a:spcPct val="115000"/>
                        </a:lnSpc>
                        <a:spcBef>
                          <a:spcPts val="0"/>
                        </a:spcBef>
                        <a:spcAft>
                          <a:spcPts val="0"/>
                        </a:spcAft>
                      </a:pPr>
                      <a:r>
                        <a:rPr lang="en-IN" sz="1100" dirty="0">
                          <a:effectLst/>
                          <a:latin typeface="Arial" panose="020B0604020202020204" pitchFamily="34" charset="0"/>
                          <a:ea typeface="Arial" panose="020B0604020202020204" pitchFamily="34" charset="0"/>
                        </a:rPr>
                        <a:t>The model achieved high AUC values (of 0.865 , 0.958 and 0.906) on the CASIA ,  NIST16 and IMD2020 datasets, demonstrating strong generalization. It also showed effective tampering detection, with an F1 score of 0.689 , 0.850 , 0.865 on CASIA , NIST16 , IMD2020.</a:t>
                      </a:r>
                    </a:p>
                  </a:txBody>
                  <a:tcPr marL="68580" marR="68580" marT="0" marB="0"/>
                </a:tc>
                <a:extLst>
                  <a:ext uri="{0D108BD9-81ED-4DB2-BD59-A6C34878D82A}">
                    <a16:rowId xmlns:a16="http://schemas.microsoft.com/office/drawing/2014/main" val="2787660716"/>
                  </a:ext>
                </a:extLst>
              </a:tr>
            </a:tbl>
          </a:graphicData>
        </a:graphic>
      </p:graphicFrame>
      <p:sp>
        <p:nvSpPr>
          <p:cNvPr id="2" name="TextBox 1">
            <a:extLst>
              <a:ext uri="{FF2B5EF4-FFF2-40B4-BE49-F238E27FC236}">
                <a16:creationId xmlns:a16="http://schemas.microsoft.com/office/drawing/2014/main" id="{89AF8502-9B85-A8D1-CE74-27826CADF386}"/>
              </a:ext>
            </a:extLst>
          </p:cNvPr>
          <p:cNvSpPr txBox="1"/>
          <p:nvPr/>
        </p:nvSpPr>
        <p:spPr>
          <a:xfrm>
            <a:off x="11805181" y="6339035"/>
            <a:ext cx="77363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8</a:t>
            </a:r>
            <a:endPar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 name="Rectangle: Rounded Corners 2">
            <a:extLst>
              <a:ext uri="{FF2B5EF4-FFF2-40B4-BE49-F238E27FC236}">
                <a16:creationId xmlns:a16="http://schemas.microsoft.com/office/drawing/2014/main" id="{A326F5D8-D403-95F7-BEDC-8ADE32B288A6}"/>
              </a:ext>
            </a:extLst>
          </p:cNvPr>
          <p:cNvSpPr/>
          <p:nvPr/>
        </p:nvSpPr>
        <p:spPr>
          <a:xfrm>
            <a:off x="263952" y="282804"/>
            <a:ext cx="11541230" cy="6231118"/>
          </a:xfrm>
          <a:prstGeom prst="roundRect">
            <a:avLst/>
          </a:prstGeom>
          <a:noFill/>
          <a:ln w="38100">
            <a:solidFill>
              <a:schemeClr val="tx2">
                <a:lumMod val="60000"/>
                <a:lumOff val="4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IN"/>
          </a:p>
        </p:txBody>
      </p:sp>
      <p:pic>
        <p:nvPicPr>
          <p:cNvPr id="4" name="Picture 2" descr="Amrita Vishwa Vidyapeetham, Coimbatore: Courses, Fees ...">
            <a:extLst>
              <a:ext uri="{FF2B5EF4-FFF2-40B4-BE49-F238E27FC236}">
                <a16:creationId xmlns:a16="http://schemas.microsoft.com/office/drawing/2014/main" id="{9D76877D-7B6E-C5FB-210F-172CF7B21E84}"/>
              </a:ext>
            </a:extLst>
          </p:cNvPr>
          <p:cNvPicPr>
            <a:picLocks noChangeAspect="1" noChangeArrowheads="1"/>
          </p:cNvPicPr>
          <p:nvPr/>
        </p:nvPicPr>
        <p:blipFill>
          <a:blip r:embed="rId2"/>
          <a:srcRect/>
          <a:stretch>
            <a:fillRect/>
          </a:stretch>
        </p:blipFill>
        <p:spPr bwMode="auto">
          <a:xfrm>
            <a:off x="31937" y="25119"/>
            <a:ext cx="965000" cy="943069"/>
          </a:xfrm>
          <a:prstGeom prst="rect">
            <a:avLst/>
          </a:prstGeom>
          <a:noFill/>
        </p:spPr>
      </p:pic>
      <p:sp>
        <p:nvSpPr>
          <p:cNvPr id="5" name="Date Placeholder 4">
            <a:extLst>
              <a:ext uri="{FF2B5EF4-FFF2-40B4-BE49-F238E27FC236}">
                <a16:creationId xmlns:a16="http://schemas.microsoft.com/office/drawing/2014/main" id="{FEEA416E-3D5A-0AB0-D1F7-235F73711829}"/>
              </a:ext>
            </a:extLst>
          </p:cNvPr>
          <p:cNvSpPr>
            <a:spLocks noGrp="1"/>
          </p:cNvSpPr>
          <p:nvPr>
            <p:ph type="dt" sz="half" idx="10"/>
          </p:nvPr>
        </p:nvSpPr>
        <p:spPr/>
        <p:txBody>
          <a:bodyPr/>
          <a:lstStyle/>
          <a:p>
            <a:fld id="{22C90DC6-B912-47D6-8214-4D8C0C9F5F25}" type="datetime1">
              <a:rPr lang="en-IN" smtClean="0"/>
              <a:t>29-10-2024</a:t>
            </a:fld>
            <a:endParaRPr lang="en-IN"/>
          </a:p>
        </p:txBody>
      </p:sp>
      <p:sp>
        <p:nvSpPr>
          <p:cNvPr id="7" name="Slide Number Placeholder 6">
            <a:extLst>
              <a:ext uri="{FF2B5EF4-FFF2-40B4-BE49-F238E27FC236}">
                <a16:creationId xmlns:a16="http://schemas.microsoft.com/office/drawing/2014/main" id="{9FA5E2FC-7375-32BA-C00A-BACAD934DB69}"/>
              </a:ext>
            </a:extLst>
          </p:cNvPr>
          <p:cNvSpPr>
            <a:spLocks noGrp="1"/>
          </p:cNvSpPr>
          <p:nvPr>
            <p:ph type="sldNum" sz="quarter" idx="12"/>
          </p:nvPr>
        </p:nvSpPr>
        <p:spPr/>
        <p:txBody>
          <a:bodyPr/>
          <a:lstStyle/>
          <a:p>
            <a:fld id="{1AE95ADE-E3AE-46D8-B752-ABF6645AD716}" type="slidenum">
              <a:rPr lang="en-IN" smtClean="0"/>
              <a:t>7</a:t>
            </a:fld>
            <a:endParaRPr lang="en-IN"/>
          </a:p>
        </p:txBody>
      </p:sp>
      <p:sp>
        <p:nvSpPr>
          <p:cNvPr id="8" name="Footer Placeholder 7">
            <a:extLst>
              <a:ext uri="{FF2B5EF4-FFF2-40B4-BE49-F238E27FC236}">
                <a16:creationId xmlns:a16="http://schemas.microsoft.com/office/drawing/2014/main" id="{CECF3CFF-8756-E51E-543A-DB682479144B}"/>
              </a:ext>
            </a:extLst>
          </p:cNvPr>
          <p:cNvSpPr>
            <a:spLocks noGrp="1"/>
          </p:cNvSpPr>
          <p:nvPr>
            <p:ph type="ftr" sz="quarter" idx="11"/>
          </p:nvPr>
        </p:nvSpPr>
        <p:spPr/>
        <p:txBody>
          <a:bodyPr/>
          <a:lstStyle/>
          <a:p>
            <a:r>
              <a:rPr lang="en-IN"/>
              <a:t>Team -31</a:t>
            </a:r>
          </a:p>
        </p:txBody>
      </p:sp>
    </p:spTree>
    <p:extLst>
      <p:ext uri="{BB962C8B-B14F-4D97-AF65-F5344CB8AC3E}">
        <p14:creationId xmlns:p14="http://schemas.microsoft.com/office/powerpoint/2010/main" val="10028265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Amrita Vishwa Vidyapeetham, Coimbatore: Courses, Fees ...">
            <a:extLst>
              <a:ext uri="{FF2B5EF4-FFF2-40B4-BE49-F238E27FC236}">
                <a16:creationId xmlns:a16="http://schemas.microsoft.com/office/drawing/2014/main" id="{01BEAEF8-444D-6DF4-8EF0-7C0E260FC10B}"/>
              </a:ext>
            </a:extLst>
          </p:cNvPr>
          <p:cNvPicPr>
            <a:picLocks noChangeAspect="1" noChangeArrowheads="1"/>
          </p:cNvPicPr>
          <p:nvPr/>
        </p:nvPicPr>
        <p:blipFill>
          <a:blip r:embed="rId2"/>
          <a:srcRect/>
          <a:stretch>
            <a:fillRect/>
          </a:stretch>
        </p:blipFill>
        <p:spPr bwMode="auto">
          <a:xfrm>
            <a:off x="31937" y="25119"/>
            <a:ext cx="965000" cy="943069"/>
          </a:xfrm>
          <a:prstGeom prst="rect">
            <a:avLst/>
          </a:prstGeom>
          <a:noFill/>
        </p:spPr>
      </p:pic>
      <p:graphicFrame>
        <p:nvGraphicFramePr>
          <p:cNvPr id="3" name="Table 2">
            <a:extLst>
              <a:ext uri="{FF2B5EF4-FFF2-40B4-BE49-F238E27FC236}">
                <a16:creationId xmlns:a16="http://schemas.microsoft.com/office/drawing/2014/main" id="{D0FAD225-3531-E01A-E0B0-E4AE37D936C3}"/>
              </a:ext>
            </a:extLst>
          </p:cNvPr>
          <p:cNvGraphicFramePr>
            <a:graphicFrameLocks noGrp="1"/>
          </p:cNvGraphicFramePr>
          <p:nvPr>
            <p:extLst>
              <p:ext uri="{D42A27DB-BD31-4B8C-83A1-F6EECF244321}">
                <p14:modId xmlns:p14="http://schemas.microsoft.com/office/powerpoint/2010/main" val="1175217097"/>
              </p:ext>
            </p:extLst>
          </p:nvPr>
        </p:nvGraphicFramePr>
        <p:xfrm>
          <a:off x="623716" y="563234"/>
          <a:ext cx="11065457" cy="5775801"/>
        </p:xfrm>
        <a:graphic>
          <a:graphicData uri="http://schemas.openxmlformats.org/drawingml/2006/table">
            <a:tbl>
              <a:tblPr bandRow="1">
                <a:tableStyleId>{5C22544A-7EE6-4342-B048-85BDC9FD1C3A}</a:tableStyleId>
              </a:tblPr>
              <a:tblGrid>
                <a:gridCol w="682487">
                  <a:extLst>
                    <a:ext uri="{9D8B030D-6E8A-4147-A177-3AD203B41FA5}">
                      <a16:colId xmlns:a16="http://schemas.microsoft.com/office/drawing/2014/main" val="879546455"/>
                    </a:ext>
                  </a:extLst>
                </a:gridCol>
                <a:gridCol w="1848921">
                  <a:extLst>
                    <a:ext uri="{9D8B030D-6E8A-4147-A177-3AD203B41FA5}">
                      <a16:colId xmlns:a16="http://schemas.microsoft.com/office/drawing/2014/main" val="3169969038"/>
                    </a:ext>
                  </a:extLst>
                </a:gridCol>
                <a:gridCol w="2047463">
                  <a:extLst>
                    <a:ext uri="{9D8B030D-6E8A-4147-A177-3AD203B41FA5}">
                      <a16:colId xmlns:a16="http://schemas.microsoft.com/office/drawing/2014/main" val="4170704957"/>
                    </a:ext>
                  </a:extLst>
                </a:gridCol>
                <a:gridCol w="2568636">
                  <a:extLst>
                    <a:ext uri="{9D8B030D-6E8A-4147-A177-3AD203B41FA5}">
                      <a16:colId xmlns:a16="http://schemas.microsoft.com/office/drawing/2014/main" val="1143906540"/>
                    </a:ext>
                  </a:extLst>
                </a:gridCol>
                <a:gridCol w="2073706">
                  <a:extLst>
                    <a:ext uri="{9D8B030D-6E8A-4147-A177-3AD203B41FA5}">
                      <a16:colId xmlns:a16="http://schemas.microsoft.com/office/drawing/2014/main" val="2192246573"/>
                    </a:ext>
                  </a:extLst>
                </a:gridCol>
                <a:gridCol w="1844244">
                  <a:extLst>
                    <a:ext uri="{9D8B030D-6E8A-4147-A177-3AD203B41FA5}">
                      <a16:colId xmlns:a16="http://schemas.microsoft.com/office/drawing/2014/main" val="4225346970"/>
                    </a:ext>
                  </a:extLst>
                </a:gridCol>
              </a:tblGrid>
              <a:tr h="405453">
                <a:tc>
                  <a:txBody>
                    <a:bodyPr/>
                    <a:lstStyle/>
                    <a:p>
                      <a:pPr algn="l" fontAlgn="base">
                        <a:lnSpc>
                          <a:spcPts val="1350"/>
                        </a:lnSpc>
                      </a:pPr>
                      <a:r>
                        <a:rPr lang="en-US" sz="1100" b="1" i="0" err="1">
                          <a:solidFill>
                            <a:srgbClr val="FFFFFF"/>
                          </a:solidFill>
                          <a:effectLst/>
                          <a:latin typeface="Calibri"/>
                        </a:rPr>
                        <a:t>S.No</a:t>
                      </a:r>
                      <a:endParaRPr lang="en-US" b="0" i="0" err="1">
                        <a:solidFill>
                          <a:srgbClr val="000000"/>
                        </a:solidFill>
                        <a:effectLst/>
                        <a:latin typeface="Calibri"/>
                      </a:endParaRPr>
                    </a:p>
                  </a:txBody>
                  <a:tcPr marL="56502" marR="56502" marT="28251" marB="28251">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15335" cap="flat" cmpd="sng" algn="ctr">
                      <a:solidFill>
                        <a:srgbClr val="FFFFFF"/>
                      </a:solidFill>
                      <a:prstDash val="solid"/>
                      <a:round/>
                      <a:headEnd type="none" w="med" len="med"/>
                      <a:tailEnd type="none" w="med" len="med"/>
                    </a:lnB>
                    <a:solidFill>
                      <a:srgbClr val="4472C4"/>
                    </a:solidFill>
                  </a:tcPr>
                </a:tc>
                <a:tc>
                  <a:txBody>
                    <a:bodyPr/>
                    <a:lstStyle/>
                    <a:p>
                      <a:pPr algn="l" fontAlgn="base">
                        <a:lnSpc>
                          <a:spcPts val="1350"/>
                        </a:lnSpc>
                      </a:pPr>
                      <a:r>
                        <a:rPr lang="en-US" sz="1100" b="1" i="0" dirty="0">
                          <a:solidFill>
                            <a:srgbClr val="FFFFFF"/>
                          </a:solidFill>
                          <a:effectLst/>
                          <a:latin typeface="Calibri"/>
                        </a:rPr>
                        <a:t>Title</a:t>
                      </a:r>
                      <a:endParaRPr lang="en-US" b="0" i="0" dirty="0">
                        <a:solidFill>
                          <a:srgbClr val="000000"/>
                        </a:solidFill>
                        <a:effectLst/>
                        <a:latin typeface="Calibri"/>
                      </a:endParaRPr>
                    </a:p>
                  </a:txBody>
                  <a:tcPr marL="56502" marR="56502" marT="28251" marB="28251">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15335" cap="flat" cmpd="sng" algn="ctr">
                      <a:solidFill>
                        <a:srgbClr val="FFFFFF"/>
                      </a:solidFill>
                      <a:prstDash val="solid"/>
                      <a:round/>
                      <a:headEnd type="none" w="med" len="med"/>
                      <a:tailEnd type="none" w="med" len="med"/>
                    </a:lnB>
                    <a:solidFill>
                      <a:srgbClr val="4472C4"/>
                    </a:solidFill>
                  </a:tcPr>
                </a:tc>
                <a:tc>
                  <a:txBody>
                    <a:bodyPr/>
                    <a:lstStyle/>
                    <a:p>
                      <a:pPr algn="l" fontAlgn="base">
                        <a:lnSpc>
                          <a:spcPts val="1350"/>
                        </a:lnSpc>
                      </a:pPr>
                      <a:r>
                        <a:rPr lang="en-US" sz="1100" b="1" i="0">
                          <a:solidFill>
                            <a:srgbClr val="FFFFFF"/>
                          </a:solidFill>
                          <a:effectLst/>
                          <a:latin typeface="Calibri"/>
                        </a:rPr>
                        <a:t>Purpose</a:t>
                      </a:r>
                      <a:endParaRPr lang="en-US" b="0" i="0">
                        <a:solidFill>
                          <a:srgbClr val="000000"/>
                        </a:solidFill>
                        <a:effectLst/>
                        <a:latin typeface="Calibri"/>
                      </a:endParaRPr>
                    </a:p>
                  </a:txBody>
                  <a:tcPr marL="56502" marR="56502" marT="28251" marB="28251">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15335" cap="flat" cmpd="sng" algn="ctr">
                      <a:solidFill>
                        <a:srgbClr val="FFFFFF"/>
                      </a:solidFill>
                      <a:prstDash val="solid"/>
                      <a:round/>
                      <a:headEnd type="none" w="med" len="med"/>
                      <a:tailEnd type="none" w="med" len="med"/>
                    </a:lnB>
                    <a:solidFill>
                      <a:srgbClr val="4472C4"/>
                    </a:solidFill>
                  </a:tcPr>
                </a:tc>
                <a:tc>
                  <a:txBody>
                    <a:bodyPr/>
                    <a:lstStyle/>
                    <a:p>
                      <a:pPr algn="l" fontAlgn="base">
                        <a:lnSpc>
                          <a:spcPts val="1350"/>
                        </a:lnSpc>
                      </a:pPr>
                      <a:r>
                        <a:rPr lang="en-US" sz="1100" b="1" i="0">
                          <a:solidFill>
                            <a:srgbClr val="FFFFFF"/>
                          </a:solidFill>
                          <a:effectLst/>
                          <a:latin typeface="Calibri"/>
                        </a:rPr>
                        <a:t>Models used &amp; approaches</a:t>
                      </a:r>
                      <a:endParaRPr lang="en-US" b="0" i="0">
                        <a:solidFill>
                          <a:srgbClr val="000000"/>
                        </a:solidFill>
                        <a:effectLst/>
                        <a:latin typeface="Calibri"/>
                      </a:endParaRPr>
                    </a:p>
                  </a:txBody>
                  <a:tcPr marL="56502" marR="56502" marT="28251" marB="28251">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15335" cap="flat" cmpd="sng" algn="ctr">
                      <a:solidFill>
                        <a:srgbClr val="FFFFFF"/>
                      </a:solidFill>
                      <a:prstDash val="solid"/>
                      <a:round/>
                      <a:headEnd type="none" w="med" len="med"/>
                      <a:tailEnd type="none" w="med" len="med"/>
                    </a:lnB>
                    <a:solidFill>
                      <a:srgbClr val="4472C4"/>
                    </a:solidFill>
                  </a:tcPr>
                </a:tc>
                <a:tc>
                  <a:txBody>
                    <a:bodyPr/>
                    <a:lstStyle/>
                    <a:p>
                      <a:pPr algn="l" fontAlgn="base">
                        <a:lnSpc>
                          <a:spcPts val="1350"/>
                        </a:lnSpc>
                      </a:pPr>
                      <a:r>
                        <a:rPr lang="en-US" sz="1100" b="1" i="0">
                          <a:solidFill>
                            <a:srgbClr val="FFFFFF"/>
                          </a:solidFill>
                          <a:effectLst/>
                          <a:latin typeface="Calibri"/>
                        </a:rPr>
                        <a:t>Input &amp; Output</a:t>
                      </a:r>
                      <a:endParaRPr lang="en-US" b="0" i="0">
                        <a:solidFill>
                          <a:srgbClr val="000000"/>
                        </a:solidFill>
                        <a:effectLst/>
                        <a:latin typeface="Calibri"/>
                      </a:endParaRPr>
                    </a:p>
                  </a:txBody>
                  <a:tcPr marL="56502" marR="56502" marT="28251" marB="28251">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15335" cap="flat" cmpd="sng" algn="ctr">
                      <a:solidFill>
                        <a:srgbClr val="FFFFFF"/>
                      </a:solidFill>
                      <a:prstDash val="solid"/>
                      <a:round/>
                      <a:headEnd type="none" w="med" len="med"/>
                      <a:tailEnd type="none" w="med" len="med"/>
                    </a:lnB>
                    <a:solidFill>
                      <a:srgbClr val="4472C4"/>
                    </a:solidFill>
                  </a:tcPr>
                </a:tc>
                <a:tc>
                  <a:txBody>
                    <a:bodyPr/>
                    <a:lstStyle/>
                    <a:p>
                      <a:pPr algn="l" fontAlgn="base">
                        <a:lnSpc>
                          <a:spcPts val="1350"/>
                        </a:lnSpc>
                      </a:pPr>
                      <a:r>
                        <a:rPr lang="en-US" sz="1100" b="1" i="0">
                          <a:solidFill>
                            <a:srgbClr val="FFFFFF"/>
                          </a:solidFill>
                          <a:effectLst/>
                          <a:latin typeface="Calibri"/>
                        </a:rPr>
                        <a:t>Results</a:t>
                      </a:r>
                      <a:endParaRPr lang="en-US" b="0" i="0">
                        <a:solidFill>
                          <a:srgbClr val="000000"/>
                        </a:solidFill>
                        <a:effectLst/>
                        <a:latin typeface="Calibri"/>
                      </a:endParaRPr>
                    </a:p>
                  </a:txBody>
                  <a:tcPr marL="56502" marR="56502" marT="28251" marB="28251">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15335" cap="flat" cmpd="sng" algn="ctr">
                      <a:solidFill>
                        <a:srgbClr val="FFFFFF"/>
                      </a:solidFill>
                      <a:prstDash val="solid"/>
                      <a:round/>
                      <a:headEnd type="none" w="med" len="med"/>
                      <a:tailEnd type="none" w="med" len="med"/>
                    </a:lnB>
                    <a:solidFill>
                      <a:srgbClr val="4472C4"/>
                    </a:solidFill>
                  </a:tcPr>
                </a:tc>
                <a:extLst>
                  <a:ext uri="{0D108BD9-81ED-4DB2-BD59-A6C34878D82A}">
                    <a16:rowId xmlns:a16="http://schemas.microsoft.com/office/drawing/2014/main" val="3566225887"/>
                  </a:ext>
                </a:extLst>
              </a:tr>
              <a:tr h="1393743">
                <a:tc>
                  <a:txBody>
                    <a:bodyPr/>
                    <a:lstStyle/>
                    <a:p>
                      <a:pPr algn="l" fontAlgn="base">
                        <a:lnSpc>
                          <a:spcPts val="1425"/>
                        </a:lnSpc>
                      </a:pPr>
                      <a:r>
                        <a:rPr lang="en-IN" sz="1100" b="0" i="0" dirty="0">
                          <a:solidFill>
                            <a:srgbClr val="000000"/>
                          </a:solidFill>
                          <a:effectLst/>
                          <a:latin typeface="Calibri"/>
                        </a:rPr>
                        <a:t>[4].</a:t>
                      </a:r>
                      <a:endParaRPr lang="en-IN" b="0" i="0" dirty="0">
                        <a:solidFill>
                          <a:srgbClr val="000000"/>
                        </a:solidFill>
                        <a:effectLst/>
                        <a:latin typeface="Calibri"/>
                      </a:endParaRPr>
                    </a:p>
                  </a:txBody>
                  <a:tcPr marL="68580" marR="6858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1533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CFD5EA"/>
                    </a:solidFill>
                  </a:tcPr>
                </a:tc>
                <a:tc>
                  <a:txBody>
                    <a:bodyPr/>
                    <a:lstStyle/>
                    <a:p>
                      <a:pPr algn="l" fontAlgn="base">
                        <a:lnSpc>
                          <a:spcPts val="1425"/>
                        </a:lnSpc>
                      </a:pPr>
                      <a:r>
                        <a:rPr lang="en-IN" sz="1100" b="0" i="0" dirty="0">
                          <a:solidFill>
                            <a:srgbClr val="000000"/>
                          </a:solidFill>
                          <a:effectLst/>
                          <a:latin typeface="Calibri"/>
                        </a:rPr>
                        <a:t>Image Forgery Detection Using Deep Learning by Recompressing Images[2022]</a:t>
                      </a:r>
                      <a:endParaRPr lang="en-IN" b="0" i="0" dirty="0">
                        <a:solidFill>
                          <a:srgbClr val="000000"/>
                        </a:solidFill>
                        <a:effectLst/>
                        <a:latin typeface="Calibri"/>
                      </a:endParaRPr>
                    </a:p>
                  </a:txBody>
                  <a:tcPr marL="68580" marR="6858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1533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CFD5EA"/>
                    </a:solidFill>
                  </a:tcPr>
                </a:tc>
                <a:tc>
                  <a:txBody>
                    <a:bodyPr/>
                    <a:lstStyle/>
                    <a:p>
                      <a:pPr algn="l" fontAlgn="base">
                        <a:lnSpc>
                          <a:spcPts val="1425"/>
                        </a:lnSpc>
                      </a:pPr>
                      <a:r>
                        <a:rPr lang="en-IN" sz="1100" b="0" i="0">
                          <a:solidFill>
                            <a:srgbClr val="000000"/>
                          </a:solidFill>
                          <a:effectLst/>
                          <a:latin typeface="Calibri"/>
                        </a:rPr>
                        <a:t>Detect image tampering by exploiting the differences in compression between tampered and genuine regions.</a:t>
                      </a:r>
                      <a:endParaRPr lang="en-IN" b="0" i="0">
                        <a:solidFill>
                          <a:srgbClr val="000000"/>
                        </a:solidFill>
                        <a:effectLst/>
                        <a:latin typeface="Calibri"/>
                      </a:endParaRPr>
                    </a:p>
                  </a:txBody>
                  <a:tcPr marL="68580" marR="6858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1533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CFD5EA"/>
                    </a:solidFill>
                  </a:tcPr>
                </a:tc>
                <a:tc>
                  <a:txBody>
                    <a:bodyPr/>
                    <a:lstStyle/>
                    <a:p>
                      <a:pPr algn="l" fontAlgn="base">
                        <a:lnSpc>
                          <a:spcPts val="1425"/>
                        </a:lnSpc>
                      </a:pPr>
                      <a:r>
                        <a:rPr lang="en-IN" sz="1100" b="0" i="0">
                          <a:solidFill>
                            <a:srgbClr val="000000"/>
                          </a:solidFill>
                          <a:effectLst/>
                          <a:latin typeface="Calibri"/>
                        </a:rPr>
                        <a:t>lightweight CNN model with three convolutional layers and recompresses images to detect tampering by highlighting compression differences between genuine and forged regions.</a:t>
                      </a:r>
                      <a:endParaRPr lang="en-IN" b="0" i="0">
                        <a:solidFill>
                          <a:srgbClr val="000000"/>
                        </a:solidFill>
                        <a:effectLst/>
                        <a:latin typeface="Calibri"/>
                      </a:endParaRPr>
                    </a:p>
                  </a:txBody>
                  <a:tcPr marL="68580" marR="6858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1533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CFD5EA"/>
                    </a:solidFill>
                  </a:tcPr>
                </a:tc>
                <a:tc>
                  <a:txBody>
                    <a:bodyPr/>
                    <a:lstStyle/>
                    <a:p>
                      <a:pPr algn="l" fontAlgn="base">
                        <a:lnSpc>
                          <a:spcPts val="1425"/>
                        </a:lnSpc>
                      </a:pPr>
                      <a:r>
                        <a:rPr lang="en-IN" sz="1100" b="0" i="0" err="1">
                          <a:solidFill>
                            <a:srgbClr val="000000"/>
                          </a:solidFill>
                          <a:effectLst/>
                          <a:latin typeface="Calibri"/>
                        </a:rPr>
                        <a:t>Input:CASIA</a:t>
                      </a:r>
                      <a:r>
                        <a:rPr lang="en-IN" sz="1100" b="0" i="0">
                          <a:solidFill>
                            <a:srgbClr val="000000"/>
                          </a:solidFill>
                          <a:effectLst/>
                          <a:latin typeface="Calibri"/>
                        </a:rPr>
                        <a:t> 2.0,</a:t>
                      </a:r>
                      <a:endParaRPr lang="en-IN" b="0" i="0">
                        <a:solidFill>
                          <a:srgbClr val="000000"/>
                        </a:solidFill>
                        <a:effectLst/>
                        <a:latin typeface="Calibri"/>
                      </a:endParaRPr>
                    </a:p>
                    <a:p>
                      <a:pPr algn="l" fontAlgn="base">
                        <a:lnSpc>
                          <a:spcPts val="1425"/>
                        </a:lnSpc>
                      </a:pPr>
                      <a:r>
                        <a:rPr lang="en-IN" sz="1100" b="0" i="0">
                          <a:solidFill>
                            <a:srgbClr val="000000"/>
                          </a:solidFill>
                          <a:effectLst/>
                          <a:latin typeface="Calibri"/>
                        </a:rPr>
                        <a:t>Input image size:128 x 128.</a:t>
                      </a:r>
                      <a:endParaRPr lang="en-IN" b="0" i="0">
                        <a:solidFill>
                          <a:srgbClr val="000000"/>
                        </a:solidFill>
                        <a:effectLst/>
                        <a:latin typeface="Calibri"/>
                      </a:endParaRPr>
                    </a:p>
                    <a:p>
                      <a:pPr algn="l" fontAlgn="base">
                        <a:lnSpc>
                          <a:spcPts val="1425"/>
                        </a:lnSpc>
                      </a:pPr>
                      <a:r>
                        <a:rPr lang="en-IN" sz="1100" b="0" i="0" err="1">
                          <a:solidFill>
                            <a:srgbClr val="000000"/>
                          </a:solidFill>
                          <a:effectLst/>
                          <a:latin typeface="Calibri"/>
                        </a:rPr>
                        <a:t>Output:Binary</a:t>
                      </a:r>
                      <a:r>
                        <a:rPr lang="en-IN" sz="1100" b="0" i="0">
                          <a:solidFill>
                            <a:srgbClr val="000000"/>
                          </a:solidFill>
                          <a:effectLst/>
                          <a:latin typeface="Calibri"/>
                        </a:rPr>
                        <a:t> classification indicating whether the image is genuine or not.</a:t>
                      </a:r>
                      <a:endParaRPr lang="en-IN" b="0" i="0">
                        <a:solidFill>
                          <a:srgbClr val="000000"/>
                        </a:solidFill>
                        <a:effectLst/>
                        <a:latin typeface="Calibri"/>
                      </a:endParaRPr>
                    </a:p>
                  </a:txBody>
                  <a:tcPr marL="68580" marR="6858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1533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CFD5EA"/>
                    </a:solidFill>
                  </a:tcPr>
                </a:tc>
                <a:tc>
                  <a:txBody>
                    <a:bodyPr/>
                    <a:lstStyle/>
                    <a:p>
                      <a:pPr algn="l" fontAlgn="base">
                        <a:lnSpc>
                          <a:spcPts val="1425"/>
                        </a:lnSpc>
                      </a:pPr>
                      <a:r>
                        <a:rPr lang="en-IN" sz="1100" b="0" i="0">
                          <a:solidFill>
                            <a:srgbClr val="000000"/>
                          </a:solidFill>
                          <a:effectLst/>
                          <a:latin typeface="Calibri"/>
                        </a:rPr>
                        <a:t>The proposed model achieved 92.33% accuracy in detecting image forgery on the CASIO 2.0 dataset.</a:t>
                      </a:r>
                      <a:endParaRPr lang="en-IN" b="0" i="0">
                        <a:solidFill>
                          <a:srgbClr val="000000"/>
                        </a:solidFill>
                        <a:effectLst/>
                        <a:latin typeface="Calibri"/>
                      </a:endParaRPr>
                    </a:p>
                  </a:txBody>
                  <a:tcPr marL="68580" marR="6858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1533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CFD5EA"/>
                    </a:solidFill>
                  </a:tcPr>
                </a:tc>
                <a:extLst>
                  <a:ext uri="{0D108BD9-81ED-4DB2-BD59-A6C34878D82A}">
                    <a16:rowId xmlns:a16="http://schemas.microsoft.com/office/drawing/2014/main" val="2009456429"/>
                  </a:ext>
                </a:extLst>
              </a:tr>
              <a:tr h="1254367">
                <a:tc>
                  <a:txBody>
                    <a:bodyPr/>
                    <a:lstStyle/>
                    <a:p>
                      <a:pPr algn="l" fontAlgn="base">
                        <a:lnSpc>
                          <a:spcPts val="1425"/>
                        </a:lnSpc>
                      </a:pPr>
                      <a:r>
                        <a:rPr lang="en-IN" sz="1100" b="0" i="0" dirty="0">
                          <a:solidFill>
                            <a:srgbClr val="000000"/>
                          </a:solidFill>
                          <a:effectLst/>
                          <a:latin typeface="Calibri"/>
                        </a:rPr>
                        <a:t>[5].</a:t>
                      </a:r>
                      <a:endParaRPr lang="en-IN" b="0" i="0" dirty="0">
                        <a:solidFill>
                          <a:srgbClr val="000000"/>
                        </a:solidFill>
                        <a:effectLst/>
                        <a:latin typeface="Calibri"/>
                      </a:endParaRPr>
                    </a:p>
                  </a:txBody>
                  <a:tcPr marL="68580" marR="6858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9EBF5"/>
                    </a:solidFill>
                  </a:tcPr>
                </a:tc>
                <a:tc>
                  <a:txBody>
                    <a:bodyPr/>
                    <a:lstStyle/>
                    <a:p>
                      <a:pPr algn="l" fontAlgn="base">
                        <a:lnSpc>
                          <a:spcPts val="1425"/>
                        </a:lnSpc>
                      </a:pPr>
                      <a:r>
                        <a:rPr lang="en-IN" sz="1100" b="0" i="0" dirty="0">
                          <a:solidFill>
                            <a:srgbClr val="000000"/>
                          </a:solidFill>
                          <a:effectLst/>
                          <a:latin typeface="Calibri"/>
                        </a:rPr>
                        <a:t>An Efficient Image Forgery Detection Framework using Transfer Learning Models[2024].</a:t>
                      </a:r>
                      <a:endParaRPr lang="en-IN" b="0" i="0" dirty="0">
                        <a:solidFill>
                          <a:srgbClr val="000000"/>
                        </a:solidFill>
                        <a:effectLst/>
                        <a:latin typeface="Calibri"/>
                      </a:endParaRPr>
                    </a:p>
                  </a:txBody>
                  <a:tcPr marL="68580" marR="6858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9EBF5"/>
                    </a:solidFill>
                  </a:tcPr>
                </a:tc>
                <a:tc>
                  <a:txBody>
                    <a:bodyPr/>
                    <a:lstStyle/>
                    <a:p>
                      <a:pPr algn="l" fontAlgn="base">
                        <a:lnSpc>
                          <a:spcPts val="1425"/>
                        </a:lnSpc>
                      </a:pPr>
                      <a:r>
                        <a:rPr lang="en-IN" sz="1100" b="0" i="0">
                          <a:solidFill>
                            <a:srgbClr val="000000"/>
                          </a:solidFill>
                          <a:effectLst/>
                          <a:latin typeface="Calibri"/>
                        </a:rPr>
                        <a:t>To detect image forgery using transfer learning models.</a:t>
                      </a:r>
                      <a:endParaRPr lang="en-IN" b="0" i="0">
                        <a:solidFill>
                          <a:srgbClr val="000000"/>
                        </a:solidFill>
                        <a:effectLst/>
                        <a:latin typeface="Calibri"/>
                      </a:endParaRPr>
                    </a:p>
                  </a:txBody>
                  <a:tcPr marL="68580" marR="6858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9EBF5"/>
                    </a:solidFill>
                  </a:tcPr>
                </a:tc>
                <a:tc>
                  <a:txBody>
                    <a:bodyPr/>
                    <a:lstStyle/>
                    <a:p>
                      <a:pPr algn="l" fontAlgn="base">
                        <a:lnSpc>
                          <a:spcPts val="1425"/>
                        </a:lnSpc>
                      </a:pPr>
                      <a:r>
                        <a:rPr lang="en-IN" sz="1100" b="0" i="0">
                          <a:solidFill>
                            <a:srgbClr val="000000"/>
                          </a:solidFill>
                          <a:effectLst/>
                          <a:latin typeface="Calibri"/>
                        </a:rPr>
                        <a:t>The method employs transfer learning using pretrained models like ResNet50, VGG16, </a:t>
                      </a:r>
                      <a:r>
                        <a:rPr lang="en-IN" sz="1100" b="0" i="0" err="1">
                          <a:solidFill>
                            <a:srgbClr val="000000"/>
                          </a:solidFill>
                          <a:effectLst/>
                          <a:latin typeface="Calibri"/>
                        </a:rPr>
                        <a:t>Xception</a:t>
                      </a:r>
                      <a:r>
                        <a:rPr lang="en-IN" sz="1100" b="0" i="0">
                          <a:solidFill>
                            <a:srgbClr val="000000"/>
                          </a:solidFill>
                          <a:effectLst/>
                          <a:latin typeface="Calibri"/>
                        </a:rPr>
                        <a:t>, Densenet201, MobileNet, and </a:t>
                      </a:r>
                      <a:r>
                        <a:rPr lang="en-IN" sz="1100" b="0" i="0" err="1">
                          <a:solidFill>
                            <a:srgbClr val="000000"/>
                          </a:solidFill>
                          <a:effectLst/>
                          <a:latin typeface="Calibri"/>
                        </a:rPr>
                        <a:t>NasNetMobile</a:t>
                      </a:r>
                      <a:r>
                        <a:rPr lang="en-IN" sz="1100" b="0" i="0">
                          <a:solidFill>
                            <a:srgbClr val="000000"/>
                          </a:solidFill>
                          <a:effectLst/>
                          <a:latin typeface="Calibri"/>
                        </a:rPr>
                        <a:t>.</a:t>
                      </a:r>
                      <a:endParaRPr lang="en-IN" b="0" i="0">
                        <a:solidFill>
                          <a:srgbClr val="000000"/>
                        </a:solidFill>
                        <a:effectLst/>
                        <a:latin typeface="Calibri"/>
                      </a:endParaRPr>
                    </a:p>
                  </a:txBody>
                  <a:tcPr marL="68580" marR="6858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9EBF5"/>
                    </a:solidFill>
                  </a:tcPr>
                </a:tc>
                <a:tc>
                  <a:txBody>
                    <a:bodyPr/>
                    <a:lstStyle/>
                    <a:p>
                      <a:pPr algn="l" fontAlgn="base">
                        <a:lnSpc>
                          <a:spcPts val="1425"/>
                        </a:lnSpc>
                      </a:pPr>
                      <a:r>
                        <a:rPr lang="en-IN" sz="1100" b="0" i="0">
                          <a:solidFill>
                            <a:srgbClr val="000000"/>
                          </a:solidFill>
                          <a:effectLst/>
                          <a:latin typeface="Calibri"/>
                        </a:rPr>
                        <a:t>Dataset:220 images of MICC-F220,It has image sizes between 722 x 480,800x 600.</a:t>
                      </a:r>
                      <a:endParaRPr lang="en-IN" b="0" i="0">
                        <a:solidFill>
                          <a:srgbClr val="000000"/>
                        </a:solidFill>
                        <a:effectLst/>
                        <a:latin typeface="Calibri"/>
                      </a:endParaRPr>
                    </a:p>
                    <a:p>
                      <a:pPr algn="l" fontAlgn="base">
                        <a:lnSpc>
                          <a:spcPts val="1425"/>
                        </a:lnSpc>
                      </a:pPr>
                      <a:r>
                        <a:rPr lang="en-IN" sz="1100" b="0" i="0" err="1">
                          <a:solidFill>
                            <a:srgbClr val="000000"/>
                          </a:solidFill>
                          <a:effectLst/>
                          <a:latin typeface="Calibri"/>
                        </a:rPr>
                        <a:t>Output:the</a:t>
                      </a:r>
                      <a:r>
                        <a:rPr lang="en-IN" sz="1100" b="0" i="0">
                          <a:solidFill>
                            <a:srgbClr val="000000"/>
                          </a:solidFill>
                          <a:effectLst/>
                          <a:latin typeface="Calibri"/>
                        </a:rPr>
                        <a:t> output is a binary classification indicating whether the image is authentic or tampered.</a:t>
                      </a:r>
                      <a:endParaRPr lang="en-IN" b="0" i="0">
                        <a:solidFill>
                          <a:srgbClr val="000000"/>
                        </a:solidFill>
                        <a:effectLst/>
                        <a:latin typeface="Calibri"/>
                      </a:endParaRPr>
                    </a:p>
                  </a:txBody>
                  <a:tcPr marL="68580" marR="6858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9EBF5"/>
                    </a:solidFill>
                  </a:tcPr>
                </a:tc>
                <a:tc>
                  <a:txBody>
                    <a:bodyPr/>
                    <a:lstStyle/>
                    <a:p>
                      <a:pPr algn="l" fontAlgn="base">
                        <a:lnSpc>
                          <a:spcPts val="1425"/>
                        </a:lnSpc>
                      </a:pPr>
                      <a:r>
                        <a:rPr lang="en-IN" sz="1100" b="0" i="0">
                          <a:solidFill>
                            <a:srgbClr val="000000"/>
                          </a:solidFill>
                          <a:effectLst/>
                          <a:latin typeface="Calibri"/>
                        </a:rPr>
                        <a:t>The ResNet50 model achieved 96% accuracy after 15 epochs on the MICC-F220 dataset.</a:t>
                      </a:r>
                      <a:endParaRPr lang="en-IN" b="0" i="0">
                        <a:solidFill>
                          <a:srgbClr val="000000"/>
                        </a:solidFill>
                        <a:effectLst/>
                        <a:latin typeface="Calibri"/>
                      </a:endParaRPr>
                    </a:p>
                  </a:txBody>
                  <a:tcPr marL="68580" marR="6858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9EBF5"/>
                    </a:solidFill>
                  </a:tcPr>
                </a:tc>
                <a:extLst>
                  <a:ext uri="{0D108BD9-81ED-4DB2-BD59-A6C34878D82A}">
                    <a16:rowId xmlns:a16="http://schemas.microsoft.com/office/drawing/2014/main" val="3784090682"/>
                  </a:ext>
                </a:extLst>
              </a:tr>
              <a:tr h="1583806">
                <a:tc>
                  <a:txBody>
                    <a:bodyPr/>
                    <a:lstStyle/>
                    <a:p>
                      <a:pPr algn="l" fontAlgn="base">
                        <a:lnSpc>
                          <a:spcPts val="1425"/>
                        </a:lnSpc>
                      </a:pPr>
                      <a:r>
                        <a:rPr lang="en-IN" sz="1100" b="0" i="0" dirty="0">
                          <a:solidFill>
                            <a:srgbClr val="000000"/>
                          </a:solidFill>
                          <a:effectLst/>
                          <a:latin typeface="Calibri"/>
                        </a:rPr>
                        <a:t>[6].</a:t>
                      </a:r>
                      <a:endParaRPr lang="en-IN" b="0" i="0" dirty="0">
                        <a:solidFill>
                          <a:srgbClr val="000000"/>
                        </a:solidFill>
                        <a:effectLst/>
                        <a:latin typeface="Calibri"/>
                      </a:endParaRPr>
                    </a:p>
                  </a:txBody>
                  <a:tcPr marL="68580" marR="6858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CFD5EA"/>
                    </a:solidFill>
                  </a:tcPr>
                </a:tc>
                <a:tc>
                  <a:txBody>
                    <a:bodyPr/>
                    <a:lstStyle/>
                    <a:p>
                      <a:pPr algn="l" fontAlgn="base">
                        <a:lnSpc>
                          <a:spcPts val="1575"/>
                        </a:lnSpc>
                      </a:pPr>
                      <a:r>
                        <a:rPr lang="en-IN" sz="1200" b="0" i="0" dirty="0">
                          <a:solidFill>
                            <a:srgbClr val="000000"/>
                          </a:solidFill>
                          <a:effectLst/>
                          <a:latin typeface="Calibri"/>
                        </a:rPr>
                        <a:t>Image forgery detection by combining Visual Transformer with Variational Autoencoder Network[2024]</a:t>
                      </a:r>
                      <a:endParaRPr lang="en-IN" b="0" i="0" dirty="0">
                        <a:solidFill>
                          <a:srgbClr val="000000"/>
                        </a:solidFill>
                        <a:effectLst/>
                        <a:latin typeface="Calibri"/>
                      </a:endParaRPr>
                    </a:p>
                  </a:txBody>
                  <a:tcPr marL="68580" marR="6858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CFD5EA"/>
                    </a:solidFill>
                  </a:tcPr>
                </a:tc>
                <a:tc>
                  <a:txBody>
                    <a:bodyPr/>
                    <a:lstStyle/>
                    <a:p>
                      <a:pPr algn="l" fontAlgn="base">
                        <a:lnSpc>
                          <a:spcPts val="1425"/>
                        </a:lnSpc>
                      </a:pPr>
                      <a:r>
                        <a:rPr lang="en-IN" sz="1100" b="0" i="0">
                          <a:solidFill>
                            <a:srgbClr val="000000"/>
                          </a:solidFill>
                          <a:effectLst/>
                          <a:latin typeface="Calibri"/>
                        </a:rPr>
                        <a:t>To detect image forgeries by differentiating between authentic and tampered regions.</a:t>
                      </a:r>
                      <a:endParaRPr lang="en-IN" b="0" i="0">
                        <a:solidFill>
                          <a:srgbClr val="000000"/>
                        </a:solidFill>
                        <a:effectLst/>
                        <a:latin typeface="Calibri"/>
                      </a:endParaRPr>
                    </a:p>
                  </a:txBody>
                  <a:tcPr marL="68580" marR="6858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CFD5EA"/>
                    </a:solidFill>
                  </a:tcPr>
                </a:tc>
                <a:tc>
                  <a:txBody>
                    <a:bodyPr/>
                    <a:lstStyle/>
                    <a:p>
                      <a:pPr algn="l" fontAlgn="base">
                        <a:lnSpc>
                          <a:spcPts val="1425"/>
                        </a:lnSpc>
                      </a:pPr>
                      <a:r>
                        <a:rPr lang="en-IN" sz="1100" b="0" i="0">
                          <a:solidFill>
                            <a:srgbClr val="000000"/>
                          </a:solidFill>
                          <a:effectLst/>
                          <a:latin typeface="Calibri"/>
                        </a:rPr>
                        <a:t>The </a:t>
                      </a:r>
                      <a:r>
                        <a:rPr lang="en-IN" sz="1100" b="0" i="0" err="1">
                          <a:solidFill>
                            <a:srgbClr val="000000"/>
                          </a:solidFill>
                          <a:effectLst/>
                          <a:latin typeface="Calibri"/>
                        </a:rPr>
                        <a:t>ViT</a:t>
                      </a:r>
                      <a:r>
                        <a:rPr lang="en-IN" sz="1100" b="0" i="0">
                          <a:solidFill>
                            <a:srgbClr val="000000"/>
                          </a:solidFill>
                          <a:effectLst/>
                          <a:latin typeface="Calibri"/>
                        </a:rPr>
                        <a:t>–VAE architecture uses a Visual Transformer with self-attention for detecting manipulations, followed by VAE for feature extraction and MLP for generating a mask to differentiate authentic from tampered regions.</a:t>
                      </a:r>
                      <a:endParaRPr lang="en-IN" b="0" i="0">
                        <a:solidFill>
                          <a:srgbClr val="000000"/>
                        </a:solidFill>
                        <a:effectLst/>
                        <a:latin typeface="Calibri"/>
                      </a:endParaRPr>
                    </a:p>
                  </a:txBody>
                  <a:tcPr marL="68580" marR="6858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CFD5EA"/>
                    </a:solidFill>
                  </a:tcPr>
                </a:tc>
                <a:tc>
                  <a:txBody>
                    <a:bodyPr/>
                    <a:lstStyle/>
                    <a:p>
                      <a:pPr algn="l" fontAlgn="base">
                        <a:lnSpc>
                          <a:spcPts val="1425"/>
                        </a:lnSpc>
                      </a:pPr>
                      <a:r>
                        <a:rPr lang="en-IN" sz="1100" b="0" i="0" dirty="0">
                          <a:solidFill>
                            <a:srgbClr val="000000"/>
                          </a:solidFill>
                          <a:effectLst/>
                          <a:latin typeface="Calibri"/>
                        </a:rPr>
                        <a:t>The input consists of images from datasets like CASIAv2, IMD2020, COLUMBIA, COVERAGE, and In-the-Wild, with varying image sizes, and the output is a mask identifying non-authentic and authentic parts of the image.</a:t>
                      </a:r>
                      <a:endParaRPr lang="en-IN" b="0" i="0" dirty="0">
                        <a:solidFill>
                          <a:srgbClr val="000000"/>
                        </a:solidFill>
                        <a:effectLst/>
                        <a:latin typeface="Calibri"/>
                      </a:endParaRPr>
                    </a:p>
                  </a:txBody>
                  <a:tcPr marL="68580" marR="6858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CFD5EA"/>
                    </a:solidFill>
                  </a:tcPr>
                </a:tc>
                <a:tc>
                  <a:txBody>
                    <a:bodyPr/>
                    <a:lstStyle/>
                    <a:p>
                      <a:pPr algn="l" fontAlgn="base">
                        <a:lnSpc>
                          <a:spcPts val="1425"/>
                        </a:lnSpc>
                      </a:pPr>
                      <a:r>
                        <a:rPr lang="en-IN" sz="1100" b="1" i="0">
                          <a:solidFill>
                            <a:srgbClr val="000000"/>
                          </a:solidFill>
                          <a:effectLst/>
                          <a:latin typeface="Calibri"/>
                        </a:rPr>
                        <a:t>F1-score:</a:t>
                      </a:r>
                      <a:r>
                        <a:rPr lang="en-IN" sz="1100" b="0" i="0">
                          <a:solidFill>
                            <a:srgbClr val="000000"/>
                          </a:solidFill>
                          <a:effectLst/>
                          <a:latin typeface="Calibri"/>
                        </a:rPr>
                        <a:t> Coverage: 0.768, In-the-Wild: 0.752, IMD2020: 0.765, Columbia: 0.842</a:t>
                      </a:r>
                      <a:endParaRPr lang="en-IN" b="0" i="0">
                        <a:solidFill>
                          <a:srgbClr val="000000"/>
                        </a:solidFill>
                        <a:effectLst/>
                        <a:latin typeface="Calibri"/>
                      </a:endParaRPr>
                    </a:p>
                    <a:p>
                      <a:pPr algn="l" fontAlgn="base">
                        <a:lnSpc>
                          <a:spcPts val="1425"/>
                        </a:lnSpc>
                      </a:pPr>
                      <a:r>
                        <a:rPr lang="en-IN" sz="1100" b="1" i="0">
                          <a:solidFill>
                            <a:srgbClr val="000000"/>
                          </a:solidFill>
                          <a:effectLst/>
                          <a:latin typeface="Calibri"/>
                        </a:rPr>
                        <a:t>AUC:</a:t>
                      </a:r>
                      <a:r>
                        <a:rPr lang="en-IN" sz="1100" b="0" i="0">
                          <a:solidFill>
                            <a:srgbClr val="000000"/>
                          </a:solidFill>
                          <a:effectLst/>
                          <a:latin typeface="Calibri"/>
                        </a:rPr>
                        <a:t> Coverage: 0.942, In-the-Wild: 0.923, IMD2020: 0.864, Columbia: 0.942</a:t>
                      </a:r>
                      <a:endParaRPr lang="en-IN" b="0" i="0">
                        <a:solidFill>
                          <a:srgbClr val="000000"/>
                        </a:solidFill>
                        <a:effectLst/>
                        <a:latin typeface="Calibri"/>
                      </a:endParaRPr>
                    </a:p>
                    <a:p>
                      <a:pPr algn="l" fontAlgn="base">
                        <a:lnSpc>
                          <a:spcPts val="1425"/>
                        </a:lnSpc>
                      </a:pPr>
                      <a:endParaRPr lang="en-IN" b="0" i="0">
                        <a:solidFill>
                          <a:srgbClr val="000000"/>
                        </a:solidFill>
                        <a:effectLst/>
                        <a:latin typeface="Calibri"/>
                      </a:endParaRPr>
                    </a:p>
                  </a:txBody>
                  <a:tcPr marL="68580" marR="6858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CFD5EA"/>
                    </a:solidFill>
                  </a:tcPr>
                </a:tc>
                <a:extLst>
                  <a:ext uri="{0D108BD9-81ED-4DB2-BD59-A6C34878D82A}">
                    <a16:rowId xmlns:a16="http://schemas.microsoft.com/office/drawing/2014/main" val="1115237723"/>
                  </a:ext>
                </a:extLst>
              </a:tr>
              <a:tr h="1064315">
                <a:tc>
                  <a:txBody>
                    <a:bodyPr/>
                    <a:lstStyle/>
                    <a:p>
                      <a:pPr algn="l" fontAlgn="base">
                        <a:lnSpc>
                          <a:spcPts val="1425"/>
                        </a:lnSpc>
                      </a:pPr>
                      <a:r>
                        <a:rPr lang="en-IN" sz="1100" b="0" i="0" dirty="0">
                          <a:solidFill>
                            <a:srgbClr val="000000"/>
                          </a:solidFill>
                          <a:effectLst/>
                          <a:latin typeface="Calibri"/>
                        </a:rPr>
                        <a:t>[7].</a:t>
                      </a:r>
                      <a:endParaRPr lang="en-IN" b="0" i="0" dirty="0">
                        <a:solidFill>
                          <a:srgbClr val="000000"/>
                        </a:solidFill>
                        <a:effectLst/>
                        <a:latin typeface="Calibri"/>
                      </a:endParaRPr>
                    </a:p>
                  </a:txBody>
                  <a:tcPr marL="68580" marR="6858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9EBF5"/>
                    </a:solidFill>
                  </a:tcPr>
                </a:tc>
                <a:tc>
                  <a:txBody>
                    <a:bodyPr/>
                    <a:lstStyle/>
                    <a:p>
                      <a:pPr algn="l" fontAlgn="base">
                        <a:lnSpc>
                          <a:spcPts val="1425"/>
                        </a:lnSpc>
                      </a:pPr>
                      <a:r>
                        <a:rPr lang="en-IN" sz="1100" b="0" i="0" dirty="0">
                          <a:solidFill>
                            <a:srgbClr val="000000"/>
                          </a:solidFill>
                          <a:effectLst/>
                          <a:latin typeface="Calibri"/>
                        </a:rPr>
                        <a:t>Detection of GAN-manipulated Medical Images through Deep Learning Techniques [2024]</a:t>
                      </a:r>
                      <a:endParaRPr lang="en-IN" b="0" i="0" dirty="0">
                        <a:solidFill>
                          <a:srgbClr val="000000"/>
                        </a:solidFill>
                        <a:effectLst/>
                        <a:latin typeface="Calibri"/>
                      </a:endParaRPr>
                    </a:p>
                  </a:txBody>
                  <a:tcPr marL="68580" marR="6858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9EBF5"/>
                    </a:solidFill>
                  </a:tcPr>
                </a:tc>
                <a:tc>
                  <a:txBody>
                    <a:bodyPr/>
                    <a:lstStyle/>
                    <a:p>
                      <a:pPr algn="l" fontAlgn="base">
                        <a:lnSpc>
                          <a:spcPts val="1425"/>
                        </a:lnSpc>
                      </a:pPr>
                      <a:r>
                        <a:rPr lang="en-IN" sz="1100" b="0" i="0">
                          <a:solidFill>
                            <a:srgbClr val="000000"/>
                          </a:solidFill>
                          <a:effectLst/>
                          <a:latin typeface="Calibri"/>
                        </a:rPr>
                        <a:t>To detect GAN-generated forgeries in medical CT scans</a:t>
                      </a:r>
                      <a:endParaRPr lang="en-IN" b="0" i="0">
                        <a:solidFill>
                          <a:srgbClr val="000000"/>
                        </a:solidFill>
                        <a:effectLst/>
                        <a:latin typeface="Calibri"/>
                      </a:endParaRPr>
                    </a:p>
                  </a:txBody>
                  <a:tcPr marL="68580" marR="6858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9EBF5"/>
                    </a:solidFill>
                  </a:tcPr>
                </a:tc>
                <a:tc>
                  <a:txBody>
                    <a:bodyPr/>
                    <a:lstStyle/>
                    <a:p>
                      <a:pPr algn="l" fontAlgn="base">
                        <a:lnSpc>
                          <a:spcPts val="1425"/>
                        </a:lnSpc>
                      </a:pPr>
                      <a:r>
                        <a:rPr lang="en-IN" sz="1100" b="0" i="0">
                          <a:solidFill>
                            <a:srgbClr val="000000"/>
                          </a:solidFill>
                          <a:effectLst/>
                          <a:latin typeface="Calibri" panose="020F0502020204030204" pitchFamily="34" charset="0"/>
                        </a:rPr>
                        <a:t>Combines LBP preprocessing, U-Net for segmentation, SVM for classification</a:t>
                      </a:r>
                      <a:endParaRPr lang="en-IN" b="0" i="0">
                        <a:solidFill>
                          <a:srgbClr val="000000"/>
                        </a:solidFill>
                        <a:effectLst/>
                      </a:endParaRPr>
                    </a:p>
                  </a:txBody>
                  <a:tcPr marL="68580" marR="6858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9EBF5"/>
                    </a:solidFill>
                  </a:tcPr>
                </a:tc>
                <a:tc>
                  <a:txBody>
                    <a:bodyPr/>
                    <a:lstStyle/>
                    <a:p>
                      <a:pPr algn="l" fontAlgn="base">
                        <a:lnSpc>
                          <a:spcPts val="1425"/>
                        </a:lnSpc>
                      </a:pPr>
                      <a:r>
                        <a:rPr lang="en-IN" sz="1100" b="1" i="0">
                          <a:solidFill>
                            <a:srgbClr val="000000"/>
                          </a:solidFill>
                          <a:effectLst/>
                          <a:latin typeface="Calibri" panose="020F0502020204030204" pitchFamily="34" charset="0"/>
                        </a:rPr>
                        <a:t>Dataset</a:t>
                      </a:r>
                      <a:r>
                        <a:rPr lang="en-IN" sz="1100" b="0" i="0">
                          <a:solidFill>
                            <a:srgbClr val="000000"/>
                          </a:solidFill>
                          <a:effectLst/>
                          <a:latin typeface="Calibri" panose="020F0502020204030204" pitchFamily="34" charset="0"/>
                        </a:rPr>
                        <a:t>: LIDC-IDRI ,CT-GAN datasets.</a:t>
                      </a:r>
                      <a:endParaRPr lang="en-IN" b="0" i="0">
                        <a:solidFill>
                          <a:srgbClr val="000000"/>
                        </a:solidFill>
                        <a:effectLst/>
                      </a:endParaRPr>
                    </a:p>
                    <a:p>
                      <a:pPr algn="l" fontAlgn="base">
                        <a:lnSpc>
                          <a:spcPts val="1425"/>
                        </a:lnSpc>
                      </a:pPr>
                      <a:r>
                        <a:rPr lang="en-IN" sz="1100" b="0" i="0" err="1">
                          <a:solidFill>
                            <a:srgbClr val="000000"/>
                          </a:solidFill>
                          <a:effectLst/>
                          <a:latin typeface="Calibri"/>
                        </a:rPr>
                        <a:t>Ouput</a:t>
                      </a:r>
                      <a:r>
                        <a:rPr lang="en-IN" sz="1100" b="0" i="0">
                          <a:solidFill>
                            <a:srgbClr val="000000"/>
                          </a:solidFill>
                          <a:effectLst/>
                          <a:latin typeface="Calibri"/>
                        </a:rPr>
                        <a:t>: Classify and localize the tampered regions.</a:t>
                      </a:r>
                      <a:endParaRPr lang="en-IN" b="0" i="0">
                        <a:solidFill>
                          <a:srgbClr val="000000"/>
                        </a:solidFill>
                        <a:effectLst/>
                        <a:latin typeface="Calibri"/>
                      </a:endParaRPr>
                    </a:p>
                  </a:txBody>
                  <a:tcPr marL="68580" marR="6858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9EBF5"/>
                    </a:solidFill>
                  </a:tcPr>
                </a:tc>
                <a:tc>
                  <a:txBody>
                    <a:bodyPr/>
                    <a:lstStyle/>
                    <a:p>
                      <a:pPr algn="l" fontAlgn="base">
                        <a:lnSpc>
                          <a:spcPts val="1425"/>
                        </a:lnSpc>
                      </a:pPr>
                      <a:r>
                        <a:rPr lang="en-IN" sz="1100" b="0" i="0" dirty="0">
                          <a:solidFill>
                            <a:srgbClr val="000000"/>
                          </a:solidFill>
                          <a:effectLst/>
                          <a:latin typeface="Calibri"/>
                        </a:rPr>
                        <a:t>93.9% accuracy, 94% F1-score, and 99.2% ROC AUC.</a:t>
                      </a:r>
                      <a:endParaRPr lang="en-IN" b="0" i="0" dirty="0">
                        <a:solidFill>
                          <a:srgbClr val="000000"/>
                        </a:solidFill>
                        <a:effectLst/>
                        <a:latin typeface="Calibri"/>
                      </a:endParaRPr>
                    </a:p>
                  </a:txBody>
                  <a:tcPr marL="68580" marR="6858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9EBF5"/>
                    </a:solidFill>
                  </a:tcPr>
                </a:tc>
                <a:extLst>
                  <a:ext uri="{0D108BD9-81ED-4DB2-BD59-A6C34878D82A}">
                    <a16:rowId xmlns:a16="http://schemas.microsoft.com/office/drawing/2014/main" val="1216573210"/>
                  </a:ext>
                </a:extLst>
              </a:tr>
            </a:tbl>
          </a:graphicData>
        </a:graphic>
      </p:graphicFrame>
      <p:sp>
        <p:nvSpPr>
          <p:cNvPr id="4" name="TextBox 3">
            <a:extLst>
              <a:ext uri="{FF2B5EF4-FFF2-40B4-BE49-F238E27FC236}">
                <a16:creationId xmlns:a16="http://schemas.microsoft.com/office/drawing/2014/main" id="{A82FD32E-38B2-6F6D-4CF2-B5E8497DC3A3}"/>
              </a:ext>
            </a:extLst>
          </p:cNvPr>
          <p:cNvSpPr txBox="1"/>
          <p:nvPr/>
        </p:nvSpPr>
        <p:spPr>
          <a:xfrm>
            <a:off x="11805181" y="6339035"/>
            <a:ext cx="77363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9</a:t>
            </a:r>
            <a:endPar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Rectangle: Rounded Corners 1">
            <a:extLst>
              <a:ext uri="{FF2B5EF4-FFF2-40B4-BE49-F238E27FC236}">
                <a16:creationId xmlns:a16="http://schemas.microsoft.com/office/drawing/2014/main" id="{441B3DD4-5CF9-F0D2-EAAC-FD6304801FEF}"/>
              </a:ext>
            </a:extLst>
          </p:cNvPr>
          <p:cNvSpPr/>
          <p:nvPr/>
        </p:nvSpPr>
        <p:spPr>
          <a:xfrm>
            <a:off x="263952" y="282804"/>
            <a:ext cx="11541230" cy="6231118"/>
          </a:xfrm>
          <a:prstGeom prst="roundRect">
            <a:avLst/>
          </a:prstGeom>
          <a:noFill/>
          <a:ln w="38100">
            <a:solidFill>
              <a:schemeClr val="tx2">
                <a:lumMod val="60000"/>
                <a:lumOff val="4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IN"/>
          </a:p>
        </p:txBody>
      </p:sp>
      <p:sp>
        <p:nvSpPr>
          <p:cNvPr id="6" name="Date Placeholder 5">
            <a:extLst>
              <a:ext uri="{FF2B5EF4-FFF2-40B4-BE49-F238E27FC236}">
                <a16:creationId xmlns:a16="http://schemas.microsoft.com/office/drawing/2014/main" id="{BB6E8912-1EC3-474A-0F3E-163F34A56E6E}"/>
              </a:ext>
            </a:extLst>
          </p:cNvPr>
          <p:cNvSpPr>
            <a:spLocks noGrp="1"/>
          </p:cNvSpPr>
          <p:nvPr>
            <p:ph type="dt" sz="half" idx="10"/>
          </p:nvPr>
        </p:nvSpPr>
        <p:spPr/>
        <p:txBody>
          <a:bodyPr/>
          <a:lstStyle/>
          <a:p>
            <a:fld id="{2F6D7610-57AA-4181-BEC8-42F795BFB1FA}" type="datetime1">
              <a:rPr lang="en-IN" smtClean="0"/>
              <a:t>29-10-2024</a:t>
            </a:fld>
            <a:endParaRPr lang="en-IN"/>
          </a:p>
        </p:txBody>
      </p:sp>
      <p:sp>
        <p:nvSpPr>
          <p:cNvPr id="7" name="Slide Number Placeholder 6">
            <a:extLst>
              <a:ext uri="{FF2B5EF4-FFF2-40B4-BE49-F238E27FC236}">
                <a16:creationId xmlns:a16="http://schemas.microsoft.com/office/drawing/2014/main" id="{872B6B03-BA29-CBBB-E00E-38CFD7AE6FB6}"/>
              </a:ext>
            </a:extLst>
          </p:cNvPr>
          <p:cNvSpPr>
            <a:spLocks noGrp="1"/>
          </p:cNvSpPr>
          <p:nvPr>
            <p:ph type="sldNum" sz="quarter" idx="12"/>
          </p:nvPr>
        </p:nvSpPr>
        <p:spPr/>
        <p:txBody>
          <a:bodyPr/>
          <a:lstStyle/>
          <a:p>
            <a:fld id="{1AE95ADE-E3AE-46D8-B752-ABF6645AD716}" type="slidenum">
              <a:rPr lang="en-IN" smtClean="0"/>
              <a:t>8</a:t>
            </a:fld>
            <a:endParaRPr lang="en-IN"/>
          </a:p>
        </p:txBody>
      </p:sp>
      <p:sp>
        <p:nvSpPr>
          <p:cNvPr id="8" name="Footer Placeholder 7">
            <a:extLst>
              <a:ext uri="{FF2B5EF4-FFF2-40B4-BE49-F238E27FC236}">
                <a16:creationId xmlns:a16="http://schemas.microsoft.com/office/drawing/2014/main" id="{E79675CF-8727-E39B-232D-4BDDBCD4EBE0}"/>
              </a:ext>
            </a:extLst>
          </p:cNvPr>
          <p:cNvSpPr>
            <a:spLocks noGrp="1"/>
          </p:cNvSpPr>
          <p:nvPr>
            <p:ph type="ftr" sz="quarter" idx="11"/>
          </p:nvPr>
        </p:nvSpPr>
        <p:spPr/>
        <p:txBody>
          <a:bodyPr/>
          <a:lstStyle/>
          <a:p>
            <a:r>
              <a:rPr lang="en-IN"/>
              <a:t>Team -31</a:t>
            </a:r>
          </a:p>
        </p:txBody>
      </p:sp>
    </p:spTree>
    <p:extLst>
      <p:ext uri="{BB962C8B-B14F-4D97-AF65-F5344CB8AC3E}">
        <p14:creationId xmlns:p14="http://schemas.microsoft.com/office/powerpoint/2010/main" val="455051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Amrita Vishwa Vidyapeetham, Coimbatore: Courses, Fees ...">
            <a:extLst>
              <a:ext uri="{FF2B5EF4-FFF2-40B4-BE49-F238E27FC236}">
                <a16:creationId xmlns:a16="http://schemas.microsoft.com/office/drawing/2014/main" id="{F661DC08-AF47-C0BB-67AE-517854D66DB4}"/>
              </a:ext>
            </a:extLst>
          </p:cNvPr>
          <p:cNvPicPr>
            <a:picLocks noChangeAspect="1" noChangeArrowheads="1"/>
          </p:cNvPicPr>
          <p:nvPr/>
        </p:nvPicPr>
        <p:blipFill>
          <a:blip r:embed="rId2"/>
          <a:srcRect/>
          <a:stretch>
            <a:fillRect/>
          </a:stretch>
        </p:blipFill>
        <p:spPr bwMode="auto">
          <a:xfrm>
            <a:off x="31937" y="25119"/>
            <a:ext cx="965000" cy="943069"/>
          </a:xfrm>
          <a:prstGeom prst="rect">
            <a:avLst/>
          </a:prstGeom>
          <a:noFill/>
        </p:spPr>
      </p:pic>
      <p:sp>
        <p:nvSpPr>
          <p:cNvPr id="4" name="Rectangle: Rounded Corners 3">
            <a:extLst>
              <a:ext uri="{FF2B5EF4-FFF2-40B4-BE49-F238E27FC236}">
                <a16:creationId xmlns:a16="http://schemas.microsoft.com/office/drawing/2014/main" id="{B7F2E147-A27F-8146-5ECD-61446F128049}"/>
              </a:ext>
            </a:extLst>
          </p:cNvPr>
          <p:cNvSpPr/>
          <p:nvPr/>
        </p:nvSpPr>
        <p:spPr>
          <a:xfrm>
            <a:off x="263952" y="282804"/>
            <a:ext cx="11541230" cy="6231118"/>
          </a:xfrm>
          <a:prstGeom prst="roundRect">
            <a:avLst/>
          </a:prstGeom>
          <a:noFill/>
          <a:ln w="38100">
            <a:solidFill>
              <a:schemeClr val="tx2">
                <a:lumMod val="60000"/>
                <a:lumOff val="4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IN"/>
          </a:p>
        </p:txBody>
      </p:sp>
      <p:graphicFrame>
        <p:nvGraphicFramePr>
          <p:cNvPr id="2" name="Table 1">
            <a:extLst>
              <a:ext uri="{FF2B5EF4-FFF2-40B4-BE49-F238E27FC236}">
                <a16:creationId xmlns:a16="http://schemas.microsoft.com/office/drawing/2014/main" id="{DF98ED6B-0658-5DA2-ADA7-C83A305484D0}"/>
              </a:ext>
            </a:extLst>
          </p:cNvPr>
          <p:cNvGraphicFramePr>
            <a:graphicFrameLocks noGrp="1"/>
          </p:cNvGraphicFramePr>
          <p:nvPr>
            <p:extLst>
              <p:ext uri="{D42A27DB-BD31-4B8C-83A1-F6EECF244321}">
                <p14:modId xmlns:p14="http://schemas.microsoft.com/office/powerpoint/2010/main" val="1776301996"/>
              </p:ext>
            </p:extLst>
          </p:nvPr>
        </p:nvGraphicFramePr>
        <p:xfrm>
          <a:off x="386819" y="111286"/>
          <a:ext cx="11283563" cy="6550914"/>
        </p:xfrm>
        <a:graphic>
          <a:graphicData uri="http://schemas.openxmlformats.org/drawingml/2006/table">
            <a:tbl>
              <a:tblPr firstRow="1" bandRow="1">
                <a:tableStyleId>{5C22544A-7EE6-4342-B048-85BDC9FD1C3A}</a:tableStyleId>
              </a:tblPr>
              <a:tblGrid>
                <a:gridCol w="619074">
                  <a:extLst>
                    <a:ext uri="{9D8B030D-6E8A-4147-A177-3AD203B41FA5}">
                      <a16:colId xmlns:a16="http://schemas.microsoft.com/office/drawing/2014/main" val="3628596589"/>
                    </a:ext>
                  </a:extLst>
                </a:gridCol>
                <a:gridCol w="1241410">
                  <a:extLst>
                    <a:ext uri="{9D8B030D-6E8A-4147-A177-3AD203B41FA5}">
                      <a16:colId xmlns:a16="http://schemas.microsoft.com/office/drawing/2014/main" val="4114927129"/>
                    </a:ext>
                  </a:extLst>
                </a:gridCol>
                <a:gridCol w="1336173">
                  <a:extLst>
                    <a:ext uri="{9D8B030D-6E8A-4147-A177-3AD203B41FA5}">
                      <a16:colId xmlns:a16="http://schemas.microsoft.com/office/drawing/2014/main" val="3324804978"/>
                    </a:ext>
                  </a:extLst>
                </a:gridCol>
                <a:gridCol w="2809690">
                  <a:extLst>
                    <a:ext uri="{9D8B030D-6E8A-4147-A177-3AD203B41FA5}">
                      <a16:colId xmlns:a16="http://schemas.microsoft.com/office/drawing/2014/main" val="2143921501"/>
                    </a:ext>
                  </a:extLst>
                </a:gridCol>
                <a:gridCol w="2530201">
                  <a:extLst>
                    <a:ext uri="{9D8B030D-6E8A-4147-A177-3AD203B41FA5}">
                      <a16:colId xmlns:a16="http://schemas.microsoft.com/office/drawing/2014/main" val="3440098653"/>
                    </a:ext>
                  </a:extLst>
                </a:gridCol>
                <a:gridCol w="2747015">
                  <a:extLst>
                    <a:ext uri="{9D8B030D-6E8A-4147-A177-3AD203B41FA5}">
                      <a16:colId xmlns:a16="http://schemas.microsoft.com/office/drawing/2014/main" val="3435819778"/>
                    </a:ext>
                  </a:extLst>
                </a:gridCol>
              </a:tblGrid>
              <a:tr h="587828">
                <a:tc>
                  <a:txBody>
                    <a:bodyPr/>
                    <a:lstStyle/>
                    <a:p>
                      <a:r>
                        <a:rPr lang="en-US" err="1"/>
                        <a:t>S.No</a:t>
                      </a:r>
                      <a:endParaRPr lang="en-IN"/>
                    </a:p>
                  </a:txBody>
                  <a:tcPr/>
                </a:tc>
                <a:tc>
                  <a:txBody>
                    <a:bodyPr/>
                    <a:lstStyle/>
                    <a:p>
                      <a:r>
                        <a:rPr lang="en-US" dirty="0"/>
                        <a:t>Title</a:t>
                      </a:r>
                      <a:endParaRPr lang="en-IN" dirty="0"/>
                    </a:p>
                  </a:txBody>
                  <a:tcPr/>
                </a:tc>
                <a:tc>
                  <a:txBody>
                    <a:bodyPr/>
                    <a:lstStyle/>
                    <a:p>
                      <a:r>
                        <a:rPr lang="en-US"/>
                        <a:t>Purpose</a:t>
                      </a:r>
                      <a:endParaRPr lang="en-IN"/>
                    </a:p>
                  </a:txBody>
                  <a:tcPr/>
                </a:tc>
                <a:tc>
                  <a:txBody>
                    <a:bodyPr/>
                    <a:lstStyle/>
                    <a:p>
                      <a:r>
                        <a:rPr lang="en-US"/>
                        <a:t>Models used &amp; approaches</a:t>
                      </a:r>
                      <a:endParaRPr lang="en-IN"/>
                    </a:p>
                  </a:txBody>
                  <a:tcPr/>
                </a:tc>
                <a:tc>
                  <a:txBody>
                    <a:bodyPr/>
                    <a:lstStyle/>
                    <a:p>
                      <a:r>
                        <a:rPr lang="en-US"/>
                        <a:t>Input &amp; Output</a:t>
                      </a:r>
                      <a:endParaRPr lang="en-IN"/>
                    </a:p>
                  </a:txBody>
                  <a:tcPr/>
                </a:tc>
                <a:tc>
                  <a:txBody>
                    <a:bodyPr/>
                    <a:lstStyle/>
                    <a:p>
                      <a:r>
                        <a:rPr lang="en-US"/>
                        <a:t>Results</a:t>
                      </a:r>
                      <a:endParaRPr lang="en-IN"/>
                    </a:p>
                  </a:txBody>
                  <a:tcPr/>
                </a:tc>
                <a:extLst>
                  <a:ext uri="{0D108BD9-81ED-4DB2-BD59-A6C34878D82A}">
                    <a16:rowId xmlns:a16="http://schemas.microsoft.com/office/drawing/2014/main" val="4050502208"/>
                  </a:ext>
                </a:extLst>
              </a:tr>
              <a:tr h="1224291">
                <a:tc>
                  <a:txBody>
                    <a:bodyPr/>
                    <a:lstStyle/>
                    <a:p>
                      <a:r>
                        <a:rPr lang="en-US" sz="1100" dirty="0"/>
                        <a:t>[8].</a:t>
                      </a:r>
                      <a:endParaRPr lang="en-IN" sz="1100" dirty="0"/>
                    </a:p>
                  </a:txBody>
                  <a:tcPr/>
                </a:tc>
                <a:tc>
                  <a:txBody>
                    <a:bodyPr/>
                    <a:lstStyle/>
                    <a:p>
                      <a:pPr marL="0" marR="0" algn="l">
                        <a:lnSpc>
                          <a:spcPct val="115000"/>
                        </a:lnSpc>
                        <a:spcBef>
                          <a:spcPts val="0"/>
                        </a:spcBef>
                        <a:spcAft>
                          <a:spcPts val="0"/>
                        </a:spcAft>
                      </a:pPr>
                      <a:r>
                        <a:rPr lang="en-US" sz="1100" dirty="0">
                          <a:effectLst/>
                          <a:latin typeface="Arial" panose="020B0604020202020204" pitchFamily="34" charset="0"/>
                          <a:ea typeface="Arial" panose="020B0604020202020204" pitchFamily="34" charset="0"/>
                        </a:rPr>
                        <a:t>Prediction model for digital image tampering using customized deep neural network techniques [2024]</a:t>
                      </a:r>
                      <a:endParaRPr lang="en-IN" sz="1100" dirty="0">
                        <a:effectLst/>
                        <a:latin typeface="Arial" panose="020B0604020202020204" pitchFamily="34" charset="0"/>
                        <a:ea typeface="Arial" panose="020B0604020202020204" pitchFamily="34" charset="0"/>
                      </a:endParaRPr>
                    </a:p>
                  </a:txBody>
                  <a:tcPr marL="68580" marR="68580" marT="0" marB="0"/>
                </a:tc>
                <a:tc>
                  <a:txBody>
                    <a:bodyPr/>
                    <a:lstStyle/>
                    <a:p>
                      <a:pPr marL="0" marR="0" algn="l">
                        <a:lnSpc>
                          <a:spcPct val="115000"/>
                        </a:lnSpc>
                        <a:spcBef>
                          <a:spcPts val="0"/>
                        </a:spcBef>
                        <a:spcAft>
                          <a:spcPts val="0"/>
                        </a:spcAft>
                      </a:pPr>
                      <a:r>
                        <a:rPr lang="en-US" sz="1100">
                          <a:effectLst/>
                          <a:latin typeface="Arial" panose="020B0604020202020204" pitchFamily="34" charset="0"/>
                          <a:ea typeface="Arial" panose="020B0604020202020204" pitchFamily="34" charset="0"/>
                        </a:rPr>
                        <a:t>This paper aims to identify various types of image tampering [</a:t>
                      </a:r>
                      <a:r>
                        <a:rPr lang="en-US" sz="1100" err="1">
                          <a:effectLst/>
                          <a:latin typeface="Arial" panose="020B0604020202020204" pitchFamily="34" charset="0"/>
                          <a:ea typeface="Arial" panose="020B0604020202020204" pitchFamily="34" charset="0"/>
                        </a:rPr>
                        <a:t>copy_move,inpainting,splicing,normal</a:t>
                      </a:r>
                      <a:r>
                        <a:rPr lang="en-US" sz="1100">
                          <a:effectLst/>
                          <a:latin typeface="Arial" panose="020B0604020202020204" pitchFamily="34" charset="0"/>
                          <a:ea typeface="Arial" panose="020B0604020202020204" pitchFamily="34" charset="0"/>
                        </a:rPr>
                        <a:t> images]</a:t>
                      </a:r>
                      <a:endParaRPr lang="en-IN" sz="1100">
                        <a:effectLst/>
                        <a:latin typeface="Arial" panose="020B0604020202020204" pitchFamily="34" charset="0"/>
                        <a:ea typeface="Arial" panose="020B0604020202020204" pitchFamily="34" charset="0"/>
                      </a:endParaRPr>
                    </a:p>
                  </a:txBody>
                  <a:tcPr marL="68580" marR="68580" marT="0" marB="0"/>
                </a:tc>
                <a:tc>
                  <a:txBody>
                    <a:bodyPr/>
                    <a:lstStyle/>
                    <a:p>
                      <a:pPr marL="0" marR="0" algn="l">
                        <a:lnSpc>
                          <a:spcPct val="115000"/>
                        </a:lnSpc>
                        <a:spcBef>
                          <a:spcPts val="0"/>
                        </a:spcBef>
                        <a:spcAft>
                          <a:spcPts val="0"/>
                        </a:spcAft>
                      </a:pPr>
                      <a:r>
                        <a:rPr lang="en-US" sz="1100">
                          <a:effectLst/>
                          <a:latin typeface="Arial" panose="020B0604020202020204" pitchFamily="34" charset="0"/>
                          <a:ea typeface="Arial" panose="020B0604020202020204" pitchFamily="34" charset="0"/>
                        </a:rPr>
                        <a:t>Uses ResNet50V2,InceptionNetV3,MobileNetV2 and a custom CNN which include an input layer + Initial CNN layers(batch normalization + max-pooling) + Separable Convolution Layer + fully connected layers</a:t>
                      </a:r>
                      <a:endParaRPr lang="en-IN" sz="1100">
                        <a:effectLst/>
                        <a:latin typeface="Arial" panose="020B0604020202020204" pitchFamily="34" charset="0"/>
                        <a:ea typeface="Arial" panose="020B0604020202020204" pitchFamily="34" charset="0"/>
                      </a:endParaRPr>
                    </a:p>
                  </a:txBody>
                  <a:tcPr marL="68580" marR="68580" marT="0" marB="0"/>
                </a:tc>
                <a:tc>
                  <a:txBody>
                    <a:bodyPr/>
                    <a:lstStyle/>
                    <a:p>
                      <a:pPr marL="0" marR="0" algn="l">
                        <a:lnSpc>
                          <a:spcPct val="115000"/>
                        </a:lnSpc>
                        <a:spcBef>
                          <a:spcPts val="0"/>
                        </a:spcBef>
                        <a:spcAft>
                          <a:spcPts val="0"/>
                        </a:spcAft>
                      </a:pPr>
                      <a:r>
                        <a:rPr lang="en-US" sz="1100" dirty="0">
                          <a:effectLst/>
                          <a:latin typeface="Arial" panose="020B0604020202020204" pitchFamily="34" charset="0"/>
                          <a:ea typeface="Arial" panose="020B0604020202020204" pitchFamily="34" charset="0"/>
                        </a:rPr>
                        <a:t>Dataset include </a:t>
                      </a:r>
                      <a:r>
                        <a:rPr lang="en-US" sz="1100" dirty="0" err="1">
                          <a:effectLst/>
                          <a:latin typeface="Arial" panose="020B0604020202020204" pitchFamily="34" charset="0"/>
                          <a:ea typeface="Arial" panose="020B0604020202020204" pitchFamily="34" charset="0"/>
                        </a:rPr>
                        <a:t>Defacto</a:t>
                      </a:r>
                      <a:r>
                        <a:rPr lang="en-US" sz="1100" dirty="0">
                          <a:effectLst/>
                          <a:latin typeface="Arial" panose="020B0604020202020204" pitchFamily="34" charset="0"/>
                          <a:ea typeface="Arial" panose="020B0604020202020204" pitchFamily="34" charset="0"/>
                        </a:rPr>
                        <a:t> + COCO</a:t>
                      </a:r>
                      <a:endParaRPr lang="en-IN" sz="1100" dirty="0">
                        <a:effectLst/>
                        <a:latin typeface="Arial" panose="020B0604020202020204" pitchFamily="34" charset="0"/>
                        <a:ea typeface="Arial" panose="020B0604020202020204" pitchFamily="34" charset="0"/>
                      </a:endParaRPr>
                    </a:p>
                    <a:p>
                      <a:pPr marL="0" marR="0" algn="l">
                        <a:lnSpc>
                          <a:spcPct val="115000"/>
                        </a:lnSpc>
                        <a:spcBef>
                          <a:spcPts val="0"/>
                        </a:spcBef>
                        <a:spcAft>
                          <a:spcPts val="0"/>
                        </a:spcAft>
                      </a:pPr>
                      <a:r>
                        <a:rPr lang="en-US" sz="1100" dirty="0">
                          <a:effectLst/>
                          <a:latin typeface="Arial" panose="020B0604020202020204" pitchFamily="34" charset="0"/>
                          <a:ea typeface="Arial" panose="020B0604020202020204" pitchFamily="34" charset="0"/>
                        </a:rPr>
                        <a:t>And the model predicts the type of forgery or classify it as normal</a:t>
                      </a:r>
                      <a:endParaRPr lang="en-IN" sz="1100" dirty="0">
                        <a:effectLst/>
                        <a:latin typeface="Arial" panose="020B0604020202020204" pitchFamily="34" charset="0"/>
                        <a:ea typeface="Arial" panose="020B0604020202020204" pitchFamily="34" charset="0"/>
                      </a:endParaRPr>
                    </a:p>
                  </a:txBody>
                  <a:tcPr marL="68580" marR="68580" marT="0" marB="0"/>
                </a:tc>
                <a:tc>
                  <a:txBody>
                    <a:bodyPr/>
                    <a:lstStyle/>
                    <a:p>
                      <a:pPr marL="0" marR="0" algn="l">
                        <a:lnSpc>
                          <a:spcPct val="115000"/>
                        </a:lnSpc>
                        <a:spcBef>
                          <a:spcPts val="0"/>
                        </a:spcBef>
                        <a:spcAft>
                          <a:spcPts val="0"/>
                        </a:spcAft>
                      </a:pPr>
                      <a:r>
                        <a:rPr lang="en-US" sz="1100">
                          <a:effectLst/>
                          <a:latin typeface="Arial" panose="020B0604020202020204" pitchFamily="34" charset="0"/>
                          <a:ea typeface="Arial" panose="020B0604020202020204" pitchFamily="34" charset="0"/>
                        </a:rPr>
                        <a:t>The custom model (90%) achieved greater accuracy compared to Inception (71%),</a:t>
                      </a:r>
                      <a:r>
                        <a:rPr lang="en-US" sz="1100" err="1">
                          <a:effectLst/>
                          <a:latin typeface="Arial" panose="020B0604020202020204" pitchFamily="34" charset="0"/>
                          <a:ea typeface="Arial" panose="020B0604020202020204" pitchFamily="34" charset="0"/>
                        </a:rPr>
                        <a:t>ResNet</a:t>
                      </a:r>
                      <a:r>
                        <a:rPr lang="en-US" sz="1100">
                          <a:effectLst/>
                          <a:latin typeface="Arial" panose="020B0604020202020204" pitchFamily="34" charset="0"/>
                          <a:ea typeface="Arial" panose="020B0604020202020204" pitchFamily="34" charset="0"/>
                        </a:rPr>
                        <a:t>(67%),</a:t>
                      </a:r>
                      <a:r>
                        <a:rPr lang="en-US" sz="1100" err="1">
                          <a:effectLst/>
                          <a:latin typeface="Arial" panose="020B0604020202020204" pitchFamily="34" charset="0"/>
                          <a:ea typeface="Arial" panose="020B0604020202020204" pitchFamily="34" charset="0"/>
                        </a:rPr>
                        <a:t>MobileNet</a:t>
                      </a:r>
                      <a:r>
                        <a:rPr lang="en-US" sz="1100">
                          <a:effectLst/>
                          <a:latin typeface="Arial" panose="020B0604020202020204" pitchFamily="34" charset="0"/>
                          <a:ea typeface="Arial" panose="020B0604020202020204" pitchFamily="34" charset="0"/>
                        </a:rPr>
                        <a:t>(77%),</a:t>
                      </a:r>
                      <a:endParaRPr lang="en-IN" sz="1100">
                        <a:effectLst/>
                        <a:latin typeface="Arial" panose="020B0604020202020204" pitchFamily="34" charset="0"/>
                        <a:ea typeface="Arial" panose="020B0604020202020204" pitchFamily="34" charset="0"/>
                      </a:endParaRPr>
                    </a:p>
                  </a:txBody>
                  <a:tcPr marL="68580" marR="68580" marT="0" marB="0"/>
                </a:tc>
                <a:extLst>
                  <a:ext uri="{0D108BD9-81ED-4DB2-BD59-A6C34878D82A}">
                    <a16:rowId xmlns:a16="http://schemas.microsoft.com/office/drawing/2014/main" val="3677004130"/>
                  </a:ext>
                </a:extLst>
              </a:tr>
              <a:tr h="1401339">
                <a:tc>
                  <a:txBody>
                    <a:bodyPr/>
                    <a:lstStyle/>
                    <a:p>
                      <a:pPr marL="0" marR="0" algn="l">
                        <a:lnSpc>
                          <a:spcPct val="115000"/>
                        </a:lnSpc>
                        <a:spcBef>
                          <a:spcPts val="0"/>
                        </a:spcBef>
                        <a:spcAft>
                          <a:spcPts val="0"/>
                        </a:spcAft>
                      </a:pPr>
                      <a:r>
                        <a:rPr lang="en-IN" sz="1100" dirty="0">
                          <a:effectLst/>
                          <a:latin typeface="Arial" panose="020B0604020202020204" pitchFamily="34" charset="0"/>
                          <a:ea typeface="Arial" panose="020B0604020202020204" pitchFamily="34" charset="0"/>
                        </a:rPr>
                        <a:t>[9].</a:t>
                      </a:r>
                    </a:p>
                  </a:txBody>
                  <a:tcPr marL="68580" marR="68580" marT="0" marB="0"/>
                </a:tc>
                <a:tc>
                  <a:txBody>
                    <a:bodyPr/>
                    <a:lstStyle/>
                    <a:p>
                      <a:pPr marL="0" marR="0" algn="l">
                        <a:lnSpc>
                          <a:spcPct val="115000"/>
                        </a:lnSpc>
                        <a:spcBef>
                          <a:spcPts val="0"/>
                        </a:spcBef>
                        <a:spcAft>
                          <a:spcPts val="0"/>
                        </a:spcAft>
                      </a:pPr>
                      <a:r>
                        <a:rPr lang="en-US" sz="1100" dirty="0">
                          <a:effectLst/>
                          <a:latin typeface="Arial" panose="020B0604020202020204" pitchFamily="34" charset="0"/>
                          <a:ea typeface="Arial" panose="020B0604020202020204" pitchFamily="34" charset="0"/>
                        </a:rPr>
                        <a:t>Deep Fake Image Detection Based on Pairwise Learning [2020]</a:t>
                      </a:r>
                      <a:endParaRPr lang="en-IN" sz="1100" dirty="0">
                        <a:effectLst/>
                        <a:latin typeface="Arial" panose="020B0604020202020204" pitchFamily="34" charset="0"/>
                        <a:ea typeface="Arial" panose="020B0604020202020204" pitchFamily="34" charset="0"/>
                      </a:endParaRPr>
                    </a:p>
                    <a:p>
                      <a:pPr marL="0" marR="0" algn="l">
                        <a:lnSpc>
                          <a:spcPct val="115000"/>
                        </a:lnSpc>
                        <a:spcBef>
                          <a:spcPts val="0"/>
                        </a:spcBef>
                        <a:spcAft>
                          <a:spcPts val="0"/>
                        </a:spcAft>
                      </a:pPr>
                      <a:r>
                        <a:rPr lang="en-US" sz="1100" dirty="0">
                          <a:effectLst/>
                          <a:latin typeface="Arial" panose="020B0604020202020204" pitchFamily="34" charset="0"/>
                          <a:ea typeface="Arial" panose="020B0604020202020204" pitchFamily="34" charset="0"/>
                        </a:rPr>
                        <a:t> </a:t>
                      </a:r>
                      <a:endParaRPr lang="en-IN" sz="1100" dirty="0">
                        <a:effectLst/>
                        <a:latin typeface="Arial" panose="020B0604020202020204" pitchFamily="34" charset="0"/>
                        <a:ea typeface="Arial" panose="020B0604020202020204" pitchFamily="34" charset="0"/>
                      </a:endParaRPr>
                    </a:p>
                  </a:txBody>
                  <a:tcPr marL="68580" marR="68580" marT="0" marB="0"/>
                </a:tc>
                <a:tc>
                  <a:txBody>
                    <a:bodyPr/>
                    <a:lstStyle/>
                    <a:p>
                      <a:pPr marL="0" marR="0" algn="l">
                        <a:lnSpc>
                          <a:spcPct val="115000"/>
                        </a:lnSpc>
                        <a:spcBef>
                          <a:spcPts val="0"/>
                        </a:spcBef>
                        <a:spcAft>
                          <a:spcPts val="0"/>
                        </a:spcAft>
                      </a:pPr>
                      <a:r>
                        <a:rPr lang="en-US" sz="1100">
                          <a:effectLst/>
                          <a:latin typeface="Arial" panose="020B0604020202020204" pitchFamily="34" charset="0"/>
                          <a:ea typeface="Arial" panose="020B0604020202020204" pitchFamily="34" charset="0"/>
                        </a:rPr>
                        <a:t>This paper mainly focuses on identifying images generated by various GAN architectures</a:t>
                      </a:r>
                      <a:endParaRPr lang="en-IN" sz="1100">
                        <a:effectLst/>
                        <a:latin typeface="Arial" panose="020B0604020202020204" pitchFamily="34" charset="0"/>
                        <a:ea typeface="Arial" panose="020B0604020202020204" pitchFamily="34" charset="0"/>
                      </a:endParaRPr>
                    </a:p>
                  </a:txBody>
                  <a:tcPr marL="68580" marR="68580" marT="0" marB="0"/>
                </a:tc>
                <a:tc>
                  <a:txBody>
                    <a:bodyPr/>
                    <a:lstStyle/>
                    <a:p>
                      <a:pPr marL="0" marR="0" algn="l">
                        <a:lnSpc>
                          <a:spcPct val="115000"/>
                        </a:lnSpc>
                        <a:spcBef>
                          <a:spcPts val="0"/>
                        </a:spcBef>
                        <a:spcAft>
                          <a:spcPts val="0"/>
                        </a:spcAft>
                      </a:pPr>
                      <a:r>
                        <a:rPr lang="en-US" sz="1100">
                          <a:effectLst/>
                          <a:latin typeface="Arial" panose="020B0604020202020204" pitchFamily="34" charset="0"/>
                          <a:ea typeface="Arial" panose="020B0604020202020204" pitchFamily="34" charset="0"/>
                        </a:rPr>
                        <a:t>Uses </a:t>
                      </a:r>
                      <a:r>
                        <a:rPr lang="en-US" sz="1100" err="1">
                          <a:effectLst/>
                          <a:latin typeface="Arial" panose="020B0604020202020204" pitchFamily="34" charset="0"/>
                          <a:ea typeface="Arial" panose="020B0604020202020204" pitchFamily="34" charset="0"/>
                        </a:rPr>
                        <a:t>DenseNet</a:t>
                      </a:r>
                      <a:r>
                        <a:rPr lang="en-US" sz="1100">
                          <a:effectLst/>
                          <a:latin typeface="Arial" panose="020B0604020202020204" pitchFamily="34" charset="0"/>
                          <a:ea typeface="Arial" panose="020B0604020202020204" pitchFamily="34" charset="0"/>
                        </a:rPr>
                        <a:t> with a Siamese network structure to allow pairwise input for learning common fake features.[CFFN – Common Fake Feature Network]</a:t>
                      </a:r>
                      <a:endParaRPr lang="en-IN" sz="1100">
                        <a:effectLst/>
                        <a:latin typeface="Arial" panose="020B0604020202020204" pitchFamily="34" charset="0"/>
                        <a:ea typeface="Arial" panose="020B0604020202020204" pitchFamily="34" charset="0"/>
                      </a:endParaRPr>
                    </a:p>
                  </a:txBody>
                  <a:tcPr marL="68580" marR="68580" marT="0" marB="0"/>
                </a:tc>
                <a:tc>
                  <a:txBody>
                    <a:bodyPr/>
                    <a:lstStyle/>
                    <a:p>
                      <a:pPr marL="0" marR="0" algn="l">
                        <a:lnSpc>
                          <a:spcPct val="115000"/>
                        </a:lnSpc>
                        <a:spcBef>
                          <a:spcPts val="0"/>
                        </a:spcBef>
                        <a:spcAft>
                          <a:spcPts val="0"/>
                        </a:spcAft>
                      </a:pPr>
                      <a:r>
                        <a:rPr lang="en-US" sz="1100">
                          <a:effectLst/>
                          <a:latin typeface="Arial" panose="020B0604020202020204" pitchFamily="34" charset="0"/>
                          <a:ea typeface="Arial" panose="020B0604020202020204" pitchFamily="34" charset="0"/>
                        </a:rPr>
                        <a:t>Dataset include </a:t>
                      </a:r>
                      <a:r>
                        <a:rPr lang="en-US" sz="1100" err="1">
                          <a:effectLst/>
                          <a:latin typeface="Arial" panose="020B0604020202020204" pitchFamily="34" charset="0"/>
                          <a:ea typeface="Arial" panose="020B0604020202020204" pitchFamily="34" charset="0"/>
                        </a:rPr>
                        <a:t>CelebA</a:t>
                      </a:r>
                      <a:r>
                        <a:rPr lang="en-US" sz="1100">
                          <a:effectLst/>
                          <a:latin typeface="Arial" panose="020B0604020202020204" pitchFamily="34" charset="0"/>
                          <a:ea typeface="Arial" panose="020B0604020202020204" pitchFamily="34" charset="0"/>
                        </a:rPr>
                        <a:t>, GAN-generated Images[DCGAN,WGAP,WGAN-GP,LSGAN,PGGAN] from </a:t>
                      </a:r>
                      <a:r>
                        <a:rPr lang="en-US" sz="1100" err="1">
                          <a:effectLst/>
                          <a:latin typeface="Arial" panose="020B0604020202020204" pitchFamily="34" charset="0"/>
                          <a:ea typeface="Arial" panose="020B0604020202020204" pitchFamily="34" charset="0"/>
                        </a:rPr>
                        <a:t>CelebA</a:t>
                      </a:r>
                      <a:r>
                        <a:rPr lang="en-US" sz="1100">
                          <a:effectLst/>
                          <a:latin typeface="Arial" panose="020B0604020202020204" pitchFamily="34" charset="0"/>
                          <a:ea typeface="Arial" panose="020B0604020202020204" pitchFamily="34" charset="0"/>
                        </a:rPr>
                        <a:t>, IRSVRC12</a:t>
                      </a:r>
                      <a:endParaRPr lang="en-IN" sz="1100">
                        <a:effectLst/>
                        <a:latin typeface="Arial" panose="020B0604020202020204" pitchFamily="34" charset="0"/>
                        <a:ea typeface="Arial" panose="020B0604020202020204" pitchFamily="34" charset="0"/>
                      </a:endParaRPr>
                    </a:p>
                    <a:p>
                      <a:pPr marL="0" marR="0" algn="l">
                        <a:lnSpc>
                          <a:spcPct val="115000"/>
                        </a:lnSpc>
                        <a:spcBef>
                          <a:spcPts val="0"/>
                        </a:spcBef>
                        <a:spcAft>
                          <a:spcPts val="0"/>
                        </a:spcAft>
                      </a:pPr>
                      <a:r>
                        <a:rPr lang="en-US" sz="1100">
                          <a:effectLst/>
                          <a:latin typeface="Arial" panose="020B0604020202020204" pitchFamily="34" charset="0"/>
                          <a:ea typeface="Arial" panose="020B0604020202020204" pitchFamily="34" charset="0"/>
                        </a:rPr>
                        <a:t>Input is a pair of fake and real images</a:t>
                      </a:r>
                      <a:endParaRPr lang="en-IN" sz="1100">
                        <a:effectLst/>
                        <a:latin typeface="Arial" panose="020B0604020202020204" pitchFamily="34" charset="0"/>
                        <a:ea typeface="Arial" panose="020B0604020202020204" pitchFamily="34" charset="0"/>
                      </a:endParaRPr>
                    </a:p>
                    <a:p>
                      <a:pPr marL="0" marR="0" algn="l">
                        <a:lnSpc>
                          <a:spcPct val="115000"/>
                        </a:lnSpc>
                        <a:spcBef>
                          <a:spcPts val="0"/>
                        </a:spcBef>
                        <a:spcAft>
                          <a:spcPts val="0"/>
                        </a:spcAft>
                      </a:pPr>
                      <a:r>
                        <a:rPr lang="en-US" sz="1100" err="1">
                          <a:effectLst/>
                          <a:latin typeface="Arial" panose="020B0604020202020204" pitchFamily="34" charset="0"/>
                          <a:ea typeface="Arial" panose="020B0604020202020204" pitchFamily="34" charset="0"/>
                        </a:rPr>
                        <a:t>Ouput</a:t>
                      </a:r>
                      <a:r>
                        <a:rPr lang="en-US" sz="1100">
                          <a:effectLst/>
                          <a:latin typeface="Arial" panose="020B0604020202020204" pitchFamily="34" charset="0"/>
                          <a:ea typeface="Arial" panose="020B0604020202020204" pitchFamily="34" charset="0"/>
                        </a:rPr>
                        <a:t> is a binary classification whether the image is fake or not</a:t>
                      </a:r>
                      <a:endParaRPr lang="en-IN" sz="1100">
                        <a:effectLst/>
                        <a:latin typeface="Arial" panose="020B0604020202020204" pitchFamily="34" charset="0"/>
                        <a:ea typeface="Arial" panose="020B0604020202020204" pitchFamily="34" charset="0"/>
                      </a:endParaRPr>
                    </a:p>
                  </a:txBody>
                  <a:tcPr marL="68580" marR="68580" marT="0" marB="0"/>
                </a:tc>
                <a:tc>
                  <a:txBody>
                    <a:bodyPr/>
                    <a:lstStyle/>
                    <a:p>
                      <a:pPr marL="0" marR="0" algn="l">
                        <a:lnSpc>
                          <a:spcPct val="115000"/>
                        </a:lnSpc>
                        <a:spcBef>
                          <a:spcPts val="0"/>
                        </a:spcBef>
                        <a:spcAft>
                          <a:spcPts val="0"/>
                        </a:spcAft>
                      </a:pPr>
                      <a:r>
                        <a:rPr lang="en-US" sz="1100">
                          <a:effectLst/>
                          <a:latin typeface="Arial" panose="020B0604020202020204" pitchFamily="34" charset="0"/>
                          <a:ea typeface="Arial" panose="020B0604020202020204" pitchFamily="34" charset="0"/>
                        </a:rPr>
                        <a:t>Precision of proposed model range from 92-98% for different set of GAN generated images</a:t>
                      </a:r>
                      <a:endParaRPr lang="en-IN" sz="1100">
                        <a:effectLst/>
                        <a:latin typeface="Arial" panose="020B0604020202020204" pitchFamily="34" charset="0"/>
                        <a:ea typeface="Arial" panose="020B0604020202020204" pitchFamily="34" charset="0"/>
                      </a:endParaRPr>
                    </a:p>
                    <a:p>
                      <a:pPr marL="0" marR="0" algn="l">
                        <a:lnSpc>
                          <a:spcPct val="115000"/>
                        </a:lnSpc>
                        <a:spcBef>
                          <a:spcPts val="0"/>
                        </a:spcBef>
                        <a:spcAft>
                          <a:spcPts val="0"/>
                        </a:spcAft>
                      </a:pPr>
                      <a:r>
                        <a:rPr lang="en-US" sz="1100">
                          <a:effectLst/>
                          <a:latin typeface="Arial" panose="020B0604020202020204" pitchFamily="34" charset="0"/>
                          <a:ea typeface="Arial" panose="020B0604020202020204" pitchFamily="34" charset="0"/>
                        </a:rPr>
                        <a:t>Recall from 75%-98% for different set of GAN generated images</a:t>
                      </a:r>
                      <a:endParaRPr lang="en-IN" sz="1100">
                        <a:effectLst/>
                        <a:latin typeface="Arial" panose="020B0604020202020204" pitchFamily="34" charset="0"/>
                        <a:ea typeface="Arial" panose="020B0604020202020204" pitchFamily="34" charset="0"/>
                      </a:endParaRPr>
                    </a:p>
                  </a:txBody>
                  <a:tcPr marL="68580" marR="68580" marT="0" marB="0"/>
                </a:tc>
                <a:extLst>
                  <a:ext uri="{0D108BD9-81ED-4DB2-BD59-A6C34878D82A}">
                    <a16:rowId xmlns:a16="http://schemas.microsoft.com/office/drawing/2014/main" val="3686166992"/>
                  </a:ext>
                </a:extLst>
              </a:tr>
              <a:tr h="1755436">
                <a:tc>
                  <a:txBody>
                    <a:bodyPr/>
                    <a:lstStyle/>
                    <a:p>
                      <a:pPr marL="0" marR="0" algn="l">
                        <a:lnSpc>
                          <a:spcPct val="115000"/>
                        </a:lnSpc>
                        <a:spcBef>
                          <a:spcPts val="0"/>
                        </a:spcBef>
                        <a:spcAft>
                          <a:spcPts val="0"/>
                        </a:spcAft>
                      </a:pPr>
                      <a:r>
                        <a:rPr lang="en-IN" sz="1100" dirty="0">
                          <a:effectLst/>
                          <a:latin typeface="Arial" panose="020B0604020202020204" pitchFamily="34" charset="0"/>
                          <a:ea typeface="Arial" panose="020B0604020202020204" pitchFamily="34" charset="0"/>
                        </a:rPr>
                        <a:t>[10].</a:t>
                      </a:r>
                    </a:p>
                  </a:txBody>
                  <a:tcPr marL="68580" marR="68580" marT="0" marB="0"/>
                </a:tc>
                <a:tc>
                  <a:txBody>
                    <a:bodyPr/>
                    <a:lstStyle/>
                    <a:p>
                      <a:pPr marL="0" marR="0" algn="l">
                        <a:lnSpc>
                          <a:spcPct val="115000"/>
                        </a:lnSpc>
                        <a:spcBef>
                          <a:spcPts val="0"/>
                        </a:spcBef>
                        <a:spcAft>
                          <a:spcPts val="0"/>
                        </a:spcAft>
                      </a:pPr>
                      <a:r>
                        <a:rPr lang="en-US" sz="1100" dirty="0">
                          <a:effectLst/>
                          <a:latin typeface="Arial" panose="020B0604020202020204" pitchFamily="34" charset="0"/>
                          <a:ea typeface="Arial" panose="020B0604020202020204" pitchFamily="34" charset="0"/>
                        </a:rPr>
                        <a:t>Image Splicing Detection using Feature Based on Machine Learning Methods and Deep Learning Mechanisms [2022]</a:t>
                      </a:r>
                      <a:endParaRPr lang="en-IN" sz="1100" dirty="0">
                        <a:effectLst/>
                        <a:latin typeface="Arial" panose="020B0604020202020204" pitchFamily="34" charset="0"/>
                        <a:ea typeface="Arial" panose="020B0604020202020204" pitchFamily="34" charset="0"/>
                      </a:endParaRPr>
                    </a:p>
                  </a:txBody>
                  <a:tcPr marL="68580" marR="68580" marT="0" marB="0"/>
                </a:tc>
                <a:tc>
                  <a:txBody>
                    <a:bodyPr/>
                    <a:lstStyle/>
                    <a:p>
                      <a:pPr marL="0" marR="0" algn="l">
                        <a:lnSpc>
                          <a:spcPct val="115000"/>
                        </a:lnSpc>
                        <a:spcBef>
                          <a:spcPts val="0"/>
                        </a:spcBef>
                        <a:spcAft>
                          <a:spcPts val="0"/>
                        </a:spcAft>
                      </a:pPr>
                      <a:r>
                        <a:rPr lang="en-US" sz="1100">
                          <a:effectLst/>
                          <a:latin typeface="Arial" panose="020B0604020202020204" pitchFamily="34" charset="0"/>
                          <a:ea typeface="Arial" panose="020B0604020202020204" pitchFamily="34" charset="0"/>
                        </a:rPr>
                        <a:t>to detect image splicing using various Machine learning and Deep Learning techniques</a:t>
                      </a:r>
                      <a:endParaRPr lang="en-IN" sz="1100">
                        <a:effectLst/>
                        <a:latin typeface="Arial" panose="020B0604020202020204" pitchFamily="34" charset="0"/>
                        <a:ea typeface="Arial" panose="020B0604020202020204" pitchFamily="34" charset="0"/>
                      </a:endParaRPr>
                    </a:p>
                    <a:p>
                      <a:pPr marL="0" marR="0" algn="l">
                        <a:lnSpc>
                          <a:spcPct val="115000"/>
                        </a:lnSpc>
                        <a:spcBef>
                          <a:spcPts val="0"/>
                        </a:spcBef>
                        <a:spcAft>
                          <a:spcPts val="0"/>
                        </a:spcAft>
                      </a:pPr>
                      <a:r>
                        <a:rPr lang="en-US" sz="1100">
                          <a:effectLst/>
                          <a:latin typeface="Arial" panose="020B0604020202020204" pitchFamily="34" charset="0"/>
                          <a:ea typeface="Arial" panose="020B0604020202020204" pitchFamily="34" charset="0"/>
                        </a:rPr>
                        <a:t> </a:t>
                      </a:r>
                      <a:endParaRPr lang="en-IN" sz="1100">
                        <a:effectLst/>
                        <a:latin typeface="Arial" panose="020B0604020202020204" pitchFamily="34" charset="0"/>
                        <a:ea typeface="Arial" panose="020B0604020202020204" pitchFamily="34" charset="0"/>
                      </a:endParaRPr>
                    </a:p>
                  </a:txBody>
                  <a:tcPr marL="68580" marR="68580" marT="0" marB="0"/>
                </a:tc>
                <a:tc>
                  <a:txBody>
                    <a:bodyPr/>
                    <a:lstStyle/>
                    <a:p>
                      <a:pPr marL="0" marR="0" algn="l">
                        <a:lnSpc>
                          <a:spcPct val="115000"/>
                        </a:lnSpc>
                        <a:spcBef>
                          <a:spcPts val="0"/>
                        </a:spcBef>
                        <a:spcAft>
                          <a:spcPts val="0"/>
                        </a:spcAft>
                      </a:pPr>
                      <a:r>
                        <a:rPr lang="en-US" sz="1100">
                          <a:effectLst/>
                          <a:latin typeface="Arial" panose="020B0604020202020204" pitchFamily="34" charset="0"/>
                          <a:ea typeface="Arial" panose="020B0604020202020204" pitchFamily="34" charset="0"/>
                        </a:rPr>
                        <a:t>1.SVM + Markov features [DCT]</a:t>
                      </a:r>
                      <a:endParaRPr lang="en-IN" sz="1100">
                        <a:effectLst/>
                        <a:latin typeface="Arial" panose="020B0604020202020204" pitchFamily="34" charset="0"/>
                        <a:ea typeface="Arial" panose="020B0604020202020204" pitchFamily="34" charset="0"/>
                      </a:endParaRPr>
                    </a:p>
                    <a:p>
                      <a:pPr marL="0" marR="0" algn="l">
                        <a:lnSpc>
                          <a:spcPct val="115000"/>
                        </a:lnSpc>
                        <a:spcBef>
                          <a:spcPts val="0"/>
                        </a:spcBef>
                        <a:spcAft>
                          <a:spcPts val="0"/>
                        </a:spcAft>
                      </a:pPr>
                      <a:r>
                        <a:rPr lang="en-US" sz="1100">
                          <a:effectLst/>
                          <a:latin typeface="Arial" panose="020B0604020202020204" pitchFamily="34" charset="0"/>
                          <a:ea typeface="Arial" panose="020B0604020202020204" pitchFamily="34" charset="0"/>
                        </a:rPr>
                        <a:t>2.Logistic Regression + HOG +DWT +LTE+LBP</a:t>
                      </a:r>
                      <a:endParaRPr lang="en-IN" sz="1100">
                        <a:effectLst/>
                        <a:latin typeface="Arial" panose="020B0604020202020204" pitchFamily="34" charset="0"/>
                        <a:ea typeface="Arial" panose="020B0604020202020204" pitchFamily="34" charset="0"/>
                      </a:endParaRPr>
                    </a:p>
                    <a:p>
                      <a:pPr marL="0" marR="0" algn="l">
                        <a:lnSpc>
                          <a:spcPct val="115000"/>
                        </a:lnSpc>
                        <a:spcBef>
                          <a:spcPts val="0"/>
                        </a:spcBef>
                        <a:spcAft>
                          <a:spcPts val="0"/>
                        </a:spcAft>
                      </a:pPr>
                      <a:r>
                        <a:rPr lang="en-US" sz="1100">
                          <a:effectLst/>
                          <a:latin typeface="Arial" panose="020B0604020202020204" pitchFamily="34" charset="0"/>
                          <a:ea typeface="Arial" panose="020B0604020202020204" pitchFamily="34" charset="0"/>
                        </a:rPr>
                        <a:t>3.SVM + SVD+DCT+PCA</a:t>
                      </a:r>
                      <a:endParaRPr lang="en-IN" sz="1100">
                        <a:effectLst/>
                        <a:latin typeface="Arial" panose="020B0604020202020204" pitchFamily="34" charset="0"/>
                        <a:ea typeface="Arial" panose="020B0604020202020204" pitchFamily="34" charset="0"/>
                      </a:endParaRPr>
                    </a:p>
                    <a:p>
                      <a:pPr marL="0" marR="0" algn="l">
                        <a:lnSpc>
                          <a:spcPct val="115000"/>
                        </a:lnSpc>
                        <a:spcBef>
                          <a:spcPts val="0"/>
                        </a:spcBef>
                        <a:spcAft>
                          <a:spcPts val="0"/>
                        </a:spcAft>
                      </a:pPr>
                      <a:r>
                        <a:rPr lang="en-US" sz="1100">
                          <a:effectLst/>
                          <a:latin typeface="Arial" panose="020B0604020202020204" pitchFamily="34" charset="0"/>
                          <a:ea typeface="Arial" panose="020B0604020202020204" pitchFamily="34" charset="0"/>
                        </a:rPr>
                        <a:t>4.SVM + QDCT</a:t>
                      </a:r>
                      <a:endParaRPr lang="en-IN" sz="1100">
                        <a:effectLst/>
                        <a:latin typeface="Arial" panose="020B0604020202020204" pitchFamily="34" charset="0"/>
                        <a:ea typeface="Arial" panose="020B0604020202020204" pitchFamily="34" charset="0"/>
                      </a:endParaRPr>
                    </a:p>
                    <a:p>
                      <a:pPr marL="0" marR="0" algn="l">
                        <a:lnSpc>
                          <a:spcPct val="115000"/>
                        </a:lnSpc>
                        <a:spcBef>
                          <a:spcPts val="0"/>
                        </a:spcBef>
                        <a:spcAft>
                          <a:spcPts val="0"/>
                        </a:spcAft>
                      </a:pPr>
                      <a:r>
                        <a:rPr lang="en-US" sz="1100">
                          <a:effectLst/>
                          <a:latin typeface="Arial" panose="020B0604020202020204" pitchFamily="34" charset="0"/>
                          <a:ea typeface="Arial" panose="020B0604020202020204" pitchFamily="34" charset="0"/>
                        </a:rPr>
                        <a:t>5.SVM + LBP + DCT</a:t>
                      </a:r>
                      <a:endParaRPr lang="en-IN" sz="1100">
                        <a:effectLst/>
                        <a:latin typeface="Arial" panose="020B0604020202020204" pitchFamily="34" charset="0"/>
                        <a:ea typeface="Arial" panose="020B0604020202020204" pitchFamily="34" charset="0"/>
                      </a:endParaRPr>
                    </a:p>
                    <a:p>
                      <a:pPr marL="0" marR="0" algn="l">
                        <a:lnSpc>
                          <a:spcPct val="115000"/>
                        </a:lnSpc>
                        <a:spcBef>
                          <a:spcPts val="0"/>
                        </a:spcBef>
                        <a:spcAft>
                          <a:spcPts val="0"/>
                        </a:spcAft>
                      </a:pPr>
                      <a:r>
                        <a:rPr lang="en-US" sz="1100">
                          <a:effectLst/>
                          <a:latin typeface="Arial" panose="020B0604020202020204" pitchFamily="34" charset="0"/>
                          <a:ea typeface="Arial" panose="020B0604020202020204" pitchFamily="34" charset="0"/>
                        </a:rPr>
                        <a:t>6.Mask-RCNN + </a:t>
                      </a:r>
                      <a:r>
                        <a:rPr lang="en-US" sz="1100" err="1">
                          <a:effectLst/>
                          <a:latin typeface="Arial" panose="020B0604020202020204" pitchFamily="34" charset="0"/>
                          <a:ea typeface="Arial" panose="020B0604020202020204" pitchFamily="34" charset="0"/>
                        </a:rPr>
                        <a:t>ResNet</a:t>
                      </a:r>
                      <a:endParaRPr lang="en-IN" sz="1100">
                        <a:effectLst/>
                        <a:latin typeface="Arial" panose="020B0604020202020204" pitchFamily="34" charset="0"/>
                        <a:ea typeface="Arial" panose="020B0604020202020204" pitchFamily="34" charset="0"/>
                      </a:endParaRPr>
                    </a:p>
                    <a:p>
                      <a:pPr marL="0" marR="0" algn="l">
                        <a:lnSpc>
                          <a:spcPct val="115000"/>
                        </a:lnSpc>
                        <a:spcBef>
                          <a:spcPts val="0"/>
                        </a:spcBef>
                        <a:spcAft>
                          <a:spcPts val="0"/>
                        </a:spcAft>
                      </a:pPr>
                      <a:r>
                        <a:rPr lang="en-US" sz="1100">
                          <a:effectLst/>
                          <a:latin typeface="Arial" panose="020B0604020202020204" pitchFamily="34" charset="0"/>
                          <a:ea typeface="Arial" panose="020B0604020202020204" pitchFamily="34" charset="0"/>
                        </a:rPr>
                        <a:t>7.CNN + WPIC</a:t>
                      </a:r>
                      <a:endParaRPr lang="en-IN" sz="1100">
                        <a:effectLst/>
                        <a:latin typeface="Arial" panose="020B0604020202020204" pitchFamily="34" charset="0"/>
                        <a:ea typeface="Arial" panose="020B0604020202020204" pitchFamily="34" charset="0"/>
                      </a:endParaRPr>
                    </a:p>
                    <a:p>
                      <a:pPr marL="0" marR="0" algn="l">
                        <a:lnSpc>
                          <a:spcPct val="115000"/>
                        </a:lnSpc>
                        <a:spcBef>
                          <a:spcPts val="0"/>
                        </a:spcBef>
                        <a:spcAft>
                          <a:spcPts val="0"/>
                        </a:spcAft>
                      </a:pPr>
                      <a:r>
                        <a:rPr lang="en-US" sz="1100">
                          <a:effectLst/>
                          <a:latin typeface="Arial" panose="020B0604020202020204" pitchFamily="34" charset="0"/>
                          <a:ea typeface="Arial" panose="020B0604020202020204" pitchFamily="34" charset="0"/>
                        </a:rPr>
                        <a:t>8.ResNet50</a:t>
                      </a:r>
                      <a:endParaRPr lang="en-IN" sz="1100">
                        <a:effectLst/>
                        <a:latin typeface="Arial" panose="020B0604020202020204" pitchFamily="34" charset="0"/>
                        <a:ea typeface="Arial" panose="020B0604020202020204" pitchFamily="34" charset="0"/>
                      </a:endParaRPr>
                    </a:p>
                    <a:p>
                      <a:pPr marL="0" marR="0" algn="l">
                        <a:lnSpc>
                          <a:spcPct val="115000"/>
                        </a:lnSpc>
                        <a:spcBef>
                          <a:spcPts val="0"/>
                        </a:spcBef>
                        <a:spcAft>
                          <a:spcPts val="0"/>
                        </a:spcAft>
                      </a:pPr>
                      <a:r>
                        <a:rPr lang="en-US" sz="1100">
                          <a:effectLst/>
                          <a:latin typeface="Arial" panose="020B0604020202020204" pitchFamily="34" charset="0"/>
                          <a:ea typeface="Arial" panose="020B0604020202020204" pitchFamily="34" charset="0"/>
                        </a:rPr>
                        <a:t>9.CNN + CRF</a:t>
                      </a:r>
                      <a:endParaRPr lang="en-IN" sz="1100">
                        <a:effectLst/>
                        <a:latin typeface="Arial" panose="020B0604020202020204" pitchFamily="34" charset="0"/>
                        <a:ea typeface="Arial" panose="020B0604020202020204" pitchFamily="34" charset="0"/>
                      </a:endParaRPr>
                    </a:p>
                  </a:txBody>
                  <a:tcPr marL="68580" marR="68580" marT="0" marB="0"/>
                </a:tc>
                <a:tc>
                  <a:txBody>
                    <a:bodyPr/>
                    <a:lstStyle/>
                    <a:p>
                      <a:pPr marL="0" marR="0" algn="l">
                        <a:lnSpc>
                          <a:spcPct val="115000"/>
                        </a:lnSpc>
                        <a:spcBef>
                          <a:spcPts val="0"/>
                        </a:spcBef>
                        <a:spcAft>
                          <a:spcPts val="0"/>
                        </a:spcAft>
                      </a:pPr>
                      <a:r>
                        <a:rPr lang="en-US" sz="1100">
                          <a:effectLst/>
                          <a:latin typeface="Arial" panose="020B0604020202020204" pitchFamily="34" charset="0"/>
                          <a:ea typeface="Arial" panose="020B0604020202020204" pitchFamily="34" charset="0"/>
                        </a:rPr>
                        <a:t>Dataset used : CASIA v1.0,v2.0, Columbia Dataset,DSO-1 and DSI-1,COCO</a:t>
                      </a:r>
                      <a:br>
                        <a:rPr lang="en-US" sz="1100">
                          <a:effectLst/>
                          <a:latin typeface="Arial" panose="020B0604020202020204" pitchFamily="34" charset="0"/>
                          <a:ea typeface="Arial" panose="020B0604020202020204" pitchFamily="34" charset="0"/>
                        </a:rPr>
                      </a:br>
                      <a:r>
                        <a:rPr lang="en-US" sz="1100">
                          <a:effectLst/>
                          <a:latin typeface="Arial" panose="020B0604020202020204" pitchFamily="34" charset="0"/>
                          <a:ea typeface="Arial" panose="020B0604020202020204" pitchFamily="34" charset="0"/>
                        </a:rPr>
                        <a:t>Digital images as input and detects whether an image has been spliced</a:t>
                      </a:r>
                      <a:endParaRPr lang="en-IN" sz="1100">
                        <a:effectLst/>
                        <a:latin typeface="Arial" panose="020B0604020202020204" pitchFamily="34" charset="0"/>
                        <a:ea typeface="Arial" panose="020B0604020202020204" pitchFamily="34" charset="0"/>
                      </a:endParaRPr>
                    </a:p>
                    <a:p>
                      <a:pPr marL="0" marR="0" algn="l">
                        <a:lnSpc>
                          <a:spcPct val="115000"/>
                        </a:lnSpc>
                        <a:spcBef>
                          <a:spcPts val="0"/>
                        </a:spcBef>
                        <a:spcAft>
                          <a:spcPts val="0"/>
                        </a:spcAft>
                      </a:pPr>
                      <a:r>
                        <a:rPr lang="en-US" sz="1100">
                          <a:effectLst/>
                          <a:latin typeface="Arial" panose="020B0604020202020204" pitchFamily="34" charset="0"/>
                          <a:ea typeface="Arial" panose="020B0604020202020204" pitchFamily="34" charset="0"/>
                        </a:rPr>
                        <a:t> </a:t>
                      </a:r>
                      <a:endParaRPr lang="en-IN" sz="1100">
                        <a:effectLst/>
                        <a:latin typeface="Arial" panose="020B0604020202020204" pitchFamily="34" charset="0"/>
                        <a:ea typeface="Arial" panose="020B0604020202020204" pitchFamily="34" charset="0"/>
                      </a:endParaRPr>
                    </a:p>
                  </a:txBody>
                  <a:tcPr marL="68580" marR="68580" marT="0" marB="0"/>
                </a:tc>
                <a:tc>
                  <a:txBody>
                    <a:bodyPr/>
                    <a:lstStyle/>
                    <a:p>
                      <a:pPr marL="0" marR="0" algn="l">
                        <a:lnSpc>
                          <a:spcPct val="115000"/>
                        </a:lnSpc>
                        <a:spcBef>
                          <a:spcPts val="0"/>
                        </a:spcBef>
                        <a:spcAft>
                          <a:spcPts val="0"/>
                        </a:spcAft>
                      </a:pPr>
                      <a:r>
                        <a:rPr lang="en-US" sz="1100">
                          <a:effectLst/>
                          <a:latin typeface="Arial" panose="020B0604020202020204" pitchFamily="34" charset="0"/>
                          <a:ea typeface="Arial" panose="020B0604020202020204" pitchFamily="34" charset="0"/>
                        </a:rPr>
                        <a:t>In ML –&gt;92 - 99.5%</a:t>
                      </a:r>
                      <a:endParaRPr lang="en-IN" sz="1100">
                        <a:effectLst/>
                        <a:latin typeface="Arial" panose="020B0604020202020204" pitchFamily="34" charset="0"/>
                        <a:ea typeface="Arial" panose="020B0604020202020204" pitchFamily="34" charset="0"/>
                      </a:endParaRPr>
                    </a:p>
                    <a:p>
                      <a:pPr marL="0" marR="0" algn="l">
                        <a:lnSpc>
                          <a:spcPct val="115000"/>
                        </a:lnSpc>
                        <a:spcBef>
                          <a:spcPts val="0"/>
                        </a:spcBef>
                        <a:spcAft>
                          <a:spcPts val="0"/>
                        </a:spcAft>
                      </a:pPr>
                      <a:r>
                        <a:rPr lang="en-US" sz="1100">
                          <a:effectLst/>
                          <a:latin typeface="Arial" panose="020B0604020202020204" pitchFamily="34" charset="0"/>
                          <a:ea typeface="Arial" panose="020B0604020202020204" pitchFamily="34" charset="0"/>
                        </a:rPr>
                        <a:t>In DL – &gt;96-97%</a:t>
                      </a:r>
                      <a:endParaRPr lang="en-IN" sz="1100">
                        <a:effectLst/>
                        <a:latin typeface="Arial" panose="020B0604020202020204" pitchFamily="34" charset="0"/>
                        <a:ea typeface="Arial" panose="020B0604020202020204" pitchFamily="34" charset="0"/>
                      </a:endParaRPr>
                    </a:p>
                    <a:p>
                      <a:pPr marL="0" marR="0" algn="l">
                        <a:lnSpc>
                          <a:spcPct val="115000"/>
                        </a:lnSpc>
                        <a:spcBef>
                          <a:spcPts val="0"/>
                        </a:spcBef>
                        <a:spcAft>
                          <a:spcPts val="0"/>
                        </a:spcAft>
                      </a:pPr>
                      <a:r>
                        <a:rPr lang="en-US" sz="1100">
                          <a:effectLst/>
                          <a:latin typeface="Arial" panose="020B0604020202020204" pitchFamily="34" charset="0"/>
                          <a:ea typeface="Arial" panose="020B0604020202020204" pitchFamily="34" charset="0"/>
                        </a:rPr>
                        <a:t> </a:t>
                      </a:r>
                      <a:endParaRPr lang="en-IN" sz="1100">
                        <a:effectLst/>
                        <a:latin typeface="Arial" panose="020B0604020202020204" pitchFamily="34" charset="0"/>
                        <a:ea typeface="Arial" panose="020B0604020202020204" pitchFamily="34" charset="0"/>
                      </a:endParaRPr>
                    </a:p>
                  </a:txBody>
                  <a:tcPr marL="68580" marR="68580" marT="0" marB="0"/>
                </a:tc>
                <a:extLst>
                  <a:ext uri="{0D108BD9-81ED-4DB2-BD59-A6C34878D82A}">
                    <a16:rowId xmlns:a16="http://schemas.microsoft.com/office/drawing/2014/main" val="2787660716"/>
                  </a:ext>
                </a:extLst>
              </a:tr>
              <a:tr h="1047243">
                <a:tc>
                  <a:txBody>
                    <a:bodyPr/>
                    <a:lstStyle/>
                    <a:p>
                      <a:pPr marL="0" marR="0" algn="l">
                        <a:lnSpc>
                          <a:spcPct val="115000"/>
                        </a:lnSpc>
                        <a:spcBef>
                          <a:spcPts val="0"/>
                        </a:spcBef>
                        <a:spcAft>
                          <a:spcPts val="0"/>
                        </a:spcAft>
                      </a:pPr>
                      <a:r>
                        <a:rPr lang="en-IN" sz="1100" dirty="0">
                          <a:effectLst/>
                          <a:latin typeface="Arial" panose="020B0604020202020204" pitchFamily="34" charset="0"/>
                          <a:ea typeface="Arial" panose="020B0604020202020204" pitchFamily="34" charset="0"/>
                        </a:rPr>
                        <a:t>[11].</a:t>
                      </a:r>
                    </a:p>
                  </a:txBody>
                  <a:tcPr marL="68580" marR="68580" marT="0" marB="0"/>
                </a:tc>
                <a:tc>
                  <a:txBody>
                    <a:bodyPr/>
                    <a:lstStyle/>
                    <a:p>
                      <a:pPr marL="0" marR="0" algn="l">
                        <a:lnSpc>
                          <a:spcPct val="115000"/>
                        </a:lnSpc>
                        <a:spcBef>
                          <a:spcPts val="0"/>
                        </a:spcBef>
                        <a:spcAft>
                          <a:spcPts val="0"/>
                        </a:spcAft>
                      </a:pPr>
                      <a:r>
                        <a:rPr lang="en-US" sz="1100" dirty="0">
                          <a:effectLst/>
                          <a:latin typeface="Arial" panose="020B0604020202020204" pitchFamily="34" charset="0"/>
                          <a:ea typeface="Arial" panose="020B0604020202020204" pitchFamily="34" charset="0"/>
                        </a:rPr>
                        <a:t>What Makes Fake Images Detectable? Understand Properties that Generalize [2020]</a:t>
                      </a:r>
                      <a:endParaRPr lang="en-IN" sz="1100" dirty="0">
                        <a:effectLst/>
                        <a:latin typeface="Arial" panose="020B0604020202020204" pitchFamily="34" charset="0"/>
                        <a:ea typeface="Arial" panose="020B0604020202020204" pitchFamily="34" charset="0"/>
                      </a:endParaRPr>
                    </a:p>
                  </a:txBody>
                  <a:tcPr marL="68580" marR="68580" marT="0" marB="0"/>
                </a:tc>
                <a:tc>
                  <a:txBody>
                    <a:bodyPr/>
                    <a:lstStyle/>
                    <a:p>
                      <a:pPr marL="0" marR="0" algn="l">
                        <a:lnSpc>
                          <a:spcPct val="115000"/>
                        </a:lnSpc>
                        <a:spcBef>
                          <a:spcPts val="0"/>
                        </a:spcBef>
                        <a:spcAft>
                          <a:spcPts val="0"/>
                        </a:spcAft>
                      </a:pPr>
                      <a:r>
                        <a:rPr lang="en-US" sz="1100">
                          <a:effectLst/>
                          <a:latin typeface="Arial" panose="020B0604020202020204" pitchFamily="34" charset="0"/>
                          <a:ea typeface="Arial" panose="020B0604020202020204" pitchFamily="34" charset="0"/>
                        </a:rPr>
                        <a:t>This paper aims to identify what properties of fake images that make them identifiable</a:t>
                      </a:r>
                      <a:endParaRPr lang="en-IN" sz="1100">
                        <a:effectLst/>
                        <a:latin typeface="Arial" panose="020B0604020202020204" pitchFamily="34" charset="0"/>
                        <a:ea typeface="Arial" panose="020B0604020202020204" pitchFamily="34" charset="0"/>
                      </a:endParaRPr>
                    </a:p>
                  </a:txBody>
                  <a:tcPr marL="68580" marR="68580" marT="0" marB="0"/>
                </a:tc>
                <a:tc>
                  <a:txBody>
                    <a:bodyPr/>
                    <a:lstStyle/>
                    <a:p>
                      <a:pPr marL="0" marR="0" algn="l">
                        <a:lnSpc>
                          <a:spcPct val="115000"/>
                        </a:lnSpc>
                        <a:spcBef>
                          <a:spcPts val="0"/>
                        </a:spcBef>
                        <a:spcAft>
                          <a:spcPts val="0"/>
                        </a:spcAft>
                      </a:pPr>
                      <a:r>
                        <a:rPr lang="en-US" sz="1100">
                          <a:effectLst/>
                          <a:latin typeface="Arial" panose="020B0604020202020204" pitchFamily="34" charset="0"/>
                          <a:ea typeface="Arial" panose="020B0604020202020204" pitchFamily="34" charset="0"/>
                        </a:rPr>
                        <a:t>ResNet-18,MesoInception,Xception with a patch-based learning approach</a:t>
                      </a:r>
                      <a:br>
                        <a:rPr lang="en-US" sz="1100">
                          <a:effectLst/>
                          <a:latin typeface="Arial" panose="020B0604020202020204" pitchFamily="34" charset="0"/>
                          <a:ea typeface="Arial" panose="020B0604020202020204" pitchFamily="34" charset="0"/>
                        </a:rPr>
                      </a:br>
                      <a:endParaRPr lang="en-IN" sz="1100">
                        <a:effectLst/>
                        <a:latin typeface="Arial" panose="020B0604020202020204" pitchFamily="34" charset="0"/>
                        <a:ea typeface="Arial" panose="020B0604020202020204" pitchFamily="34" charset="0"/>
                      </a:endParaRPr>
                    </a:p>
                  </a:txBody>
                  <a:tcPr marL="68580" marR="68580" marT="0" marB="0"/>
                </a:tc>
                <a:tc>
                  <a:txBody>
                    <a:bodyPr/>
                    <a:lstStyle/>
                    <a:p>
                      <a:pPr marL="0" marR="0" algn="l">
                        <a:lnSpc>
                          <a:spcPct val="115000"/>
                        </a:lnSpc>
                        <a:spcBef>
                          <a:spcPts val="0"/>
                        </a:spcBef>
                        <a:spcAft>
                          <a:spcPts val="0"/>
                        </a:spcAft>
                      </a:pPr>
                      <a:r>
                        <a:rPr lang="en-US" sz="1100">
                          <a:effectLst/>
                          <a:latin typeface="Arial" panose="020B0604020202020204" pitchFamily="34" charset="0"/>
                          <a:ea typeface="Arial" panose="020B0604020202020204" pitchFamily="34" charset="0"/>
                        </a:rPr>
                        <a:t>Output is that the model detects whether the image is fake or real.</a:t>
                      </a:r>
                      <a:endParaRPr lang="en-IN" sz="1100">
                        <a:effectLst/>
                        <a:latin typeface="Arial" panose="020B0604020202020204" pitchFamily="34" charset="0"/>
                        <a:ea typeface="Arial" panose="020B0604020202020204" pitchFamily="34" charset="0"/>
                      </a:endParaRPr>
                    </a:p>
                    <a:p>
                      <a:pPr marL="0" marR="0" algn="l">
                        <a:lnSpc>
                          <a:spcPct val="115000"/>
                        </a:lnSpc>
                        <a:spcBef>
                          <a:spcPts val="0"/>
                        </a:spcBef>
                        <a:spcAft>
                          <a:spcPts val="0"/>
                        </a:spcAft>
                      </a:pPr>
                      <a:r>
                        <a:rPr lang="en-US" sz="1100">
                          <a:effectLst/>
                          <a:latin typeface="Arial" panose="020B0604020202020204" pitchFamily="34" charset="0"/>
                          <a:ea typeface="Arial" panose="020B0604020202020204" pitchFamily="34" charset="0"/>
                        </a:rPr>
                        <a:t> </a:t>
                      </a:r>
                      <a:endParaRPr lang="en-IN" sz="1100">
                        <a:effectLst/>
                        <a:latin typeface="Arial" panose="020B0604020202020204" pitchFamily="34" charset="0"/>
                        <a:ea typeface="Arial" panose="020B0604020202020204" pitchFamily="34" charset="0"/>
                      </a:endParaRPr>
                    </a:p>
                  </a:txBody>
                  <a:tcPr marL="68580" marR="68580" marT="0" marB="0"/>
                </a:tc>
                <a:tc>
                  <a:txBody>
                    <a:bodyPr/>
                    <a:lstStyle/>
                    <a:p>
                      <a:pPr marL="0" marR="0" algn="l">
                        <a:lnSpc>
                          <a:spcPct val="115000"/>
                        </a:lnSpc>
                        <a:spcBef>
                          <a:spcPts val="0"/>
                        </a:spcBef>
                        <a:spcAft>
                          <a:spcPts val="0"/>
                        </a:spcAft>
                      </a:pPr>
                      <a:r>
                        <a:rPr lang="en-US" sz="1100" dirty="0">
                          <a:effectLst/>
                          <a:latin typeface="Arial" panose="020B0604020202020204" pitchFamily="34" charset="0"/>
                          <a:ea typeface="Arial" panose="020B0604020202020204" pitchFamily="34" charset="0"/>
                        </a:rPr>
                        <a:t>with highest resolution for images (1024) , CNN(p=0.5) has 99.83,CNN(p=0.1) has 99.78,Xception has 97.28,ResNet has 80.17,MesoInception has 87%</a:t>
                      </a:r>
                      <a:endParaRPr lang="en-IN" sz="1100" dirty="0">
                        <a:effectLst/>
                        <a:latin typeface="Arial" panose="020B0604020202020204" pitchFamily="34" charset="0"/>
                        <a:ea typeface="Arial" panose="020B0604020202020204" pitchFamily="34" charset="0"/>
                      </a:endParaRPr>
                    </a:p>
                    <a:p>
                      <a:pPr marL="0" marR="0" algn="l">
                        <a:lnSpc>
                          <a:spcPct val="115000"/>
                        </a:lnSpc>
                        <a:spcBef>
                          <a:spcPts val="0"/>
                        </a:spcBef>
                        <a:spcAft>
                          <a:spcPts val="0"/>
                        </a:spcAft>
                      </a:pPr>
                      <a:r>
                        <a:rPr lang="en-US" sz="1100" dirty="0">
                          <a:effectLst/>
                          <a:latin typeface="Arial" panose="020B0604020202020204" pitchFamily="34" charset="0"/>
                          <a:ea typeface="Arial" panose="020B0604020202020204" pitchFamily="34" charset="0"/>
                        </a:rPr>
                        <a:t> </a:t>
                      </a:r>
                      <a:endParaRPr lang="en-IN" sz="1100" dirty="0">
                        <a:effectLst/>
                        <a:latin typeface="Arial" panose="020B0604020202020204" pitchFamily="34" charset="0"/>
                        <a:ea typeface="Arial" panose="020B0604020202020204" pitchFamily="34" charset="0"/>
                      </a:endParaRPr>
                    </a:p>
                  </a:txBody>
                  <a:tcPr marL="68580" marR="68580" marT="0" marB="0"/>
                </a:tc>
                <a:extLst>
                  <a:ext uri="{0D108BD9-81ED-4DB2-BD59-A6C34878D82A}">
                    <a16:rowId xmlns:a16="http://schemas.microsoft.com/office/drawing/2014/main" val="4051020791"/>
                  </a:ext>
                </a:extLst>
              </a:tr>
            </a:tbl>
          </a:graphicData>
        </a:graphic>
      </p:graphicFrame>
      <p:sp>
        <p:nvSpPr>
          <p:cNvPr id="3" name="TextBox 2">
            <a:extLst>
              <a:ext uri="{FF2B5EF4-FFF2-40B4-BE49-F238E27FC236}">
                <a16:creationId xmlns:a16="http://schemas.microsoft.com/office/drawing/2014/main" id="{5C45BDDC-3EE1-31F6-E020-B445898B9E0C}"/>
              </a:ext>
            </a:extLst>
          </p:cNvPr>
          <p:cNvSpPr txBox="1"/>
          <p:nvPr/>
        </p:nvSpPr>
        <p:spPr>
          <a:xfrm>
            <a:off x="11805181" y="6339035"/>
            <a:ext cx="77363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10</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 name="Date Placeholder 5">
            <a:extLst>
              <a:ext uri="{FF2B5EF4-FFF2-40B4-BE49-F238E27FC236}">
                <a16:creationId xmlns:a16="http://schemas.microsoft.com/office/drawing/2014/main" id="{7599FF74-E4B3-85F6-8A36-467D855FB973}"/>
              </a:ext>
            </a:extLst>
          </p:cNvPr>
          <p:cNvSpPr>
            <a:spLocks noGrp="1"/>
          </p:cNvSpPr>
          <p:nvPr>
            <p:ph type="dt" sz="half" idx="10"/>
          </p:nvPr>
        </p:nvSpPr>
        <p:spPr/>
        <p:txBody>
          <a:bodyPr/>
          <a:lstStyle/>
          <a:p>
            <a:fld id="{758E9646-49BC-47A5-AB4F-F395AA190A68}" type="datetime1">
              <a:rPr lang="en-IN" smtClean="0"/>
              <a:t>29-10-2024</a:t>
            </a:fld>
            <a:endParaRPr lang="en-IN"/>
          </a:p>
        </p:txBody>
      </p:sp>
      <p:sp>
        <p:nvSpPr>
          <p:cNvPr id="7" name="Slide Number Placeholder 6">
            <a:extLst>
              <a:ext uri="{FF2B5EF4-FFF2-40B4-BE49-F238E27FC236}">
                <a16:creationId xmlns:a16="http://schemas.microsoft.com/office/drawing/2014/main" id="{C5E0FEB3-BA64-F9F2-6804-F9C22850341D}"/>
              </a:ext>
            </a:extLst>
          </p:cNvPr>
          <p:cNvSpPr>
            <a:spLocks noGrp="1"/>
          </p:cNvSpPr>
          <p:nvPr>
            <p:ph type="sldNum" sz="quarter" idx="12"/>
          </p:nvPr>
        </p:nvSpPr>
        <p:spPr/>
        <p:txBody>
          <a:bodyPr/>
          <a:lstStyle/>
          <a:p>
            <a:fld id="{1AE95ADE-E3AE-46D8-B752-ABF6645AD716}" type="slidenum">
              <a:rPr lang="en-IN" smtClean="0"/>
              <a:t>9</a:t>
            </a:fld>
            <a:endParaRPr lang="en-IN"/>
          </a:p>
        </p:txBody>
      </p:sp>
      <p:sp>
        <p:nvSpPr>
          <p:cNvPr id="8" name="Footer Placeholder 7">
            <a:extLst>
              <a:ext uri="{FF2B5EF4-FFF2-40B4-BE49-F238E27FC236}">
                <a16:creationId xmlns:a16="http://schemas.microsoft.com/office/drawing/2014/main" id="{9CBC70C4-65CA-75AA-5976-B79EEE85C16A}"/>
              </a:ext>
            </a:extLst>
          </p:cNvPr>
          <p:cNvSpPr>
            <a:spLocks noGrp="1"/>
          </p:cNvSpPr>
          <p:nvPr>
            <p:ph type="ftr" sz="quarter" idx="11"/>
          </p:nvPr>
        </p:nvSpPr>
        <p:spPr/>
        <p:txBody>
          <a:bodyPr/>
          <a:lstStyle/>
          <a:p>
            <a:r>
              <a:rPr lang="en-IN"/>
              <a:t>Team -31</a:t>
            </a:r>
          </a:p>
        </p:txBody>
      </p:sp>
    </p:spTree>
    <p:extLst>
      <p:ext uri="{BB962C8B-B14F-4D97-AF65-F5344CB8AC3E}">
        <p14:creationId xmlns:p14="http://schemas.microsoft.com/office/powerpoint/2010/main" val="207088734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ABLE_ENDDRAG_ORIGIN_RECT" val="650*209"/>
  <p:tag name="TABLE_ENDDRAG_RECT" val="127*173*650*209"/>
</p:tagLst>
</file>

<file path=ppt/theme/theme1.xml><?xml version="1.0" encoding="utf-8"?>
<a:theme xmlns:a="http://schemas.openxmlformats.org/drawingml/2006/main" name="Office Theme">
  <a:themeElements>
    <a:clrScheme name="Office 2007 - 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Office Theme">
  <a:themeElements>
    <a:clrScheme name="Office 2007 - 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3322</TotalTime>
  <Words>3141</Words>
  <Application>Microsoft Office PowerPoint</Application>
  <PresentationFormat>Widescreen</PresentationFormat>
  <Paragraphs>552</Paragraphs>
  <Slides>36</Slides>
  <Notes>13</Notes>
  <HiddenSlides>0</HiddenSlides>
  <MMClips>0</MMClips>
  <ScaleCrop>false</ScaleCrop>
  <HeadingPairs>
    <vt:vector size="6" baseType="variant">
      <vt:variant>
        <vt:lpstr>Fonts Used</vt:lpstr>
      </vt:variant>
      <vt:variant>
        <vt:i4>7</vt:i4>
      </vt:variant>
      <vt:variant>
        <vt:lpstr>Theme</vt:lpstr>
      </vt:variant>
      <vt:variant>
        <vt:i4>4</vt:i4>
      </vt:variant>
      <vt:variant>
        <vt:lpstr>Slide Titles</vt:lpstr>
      </vt:variant>
      <vt:variant>
        <vt:i4>36</vt:i4>
      </vt:variant>
    </vt:vector>
  </HeadingPairs>
  <TitlesOfParts>
    <vt:vector size="47" baseType="lpstr">
      <vt:lpstr>Arial</vt:lpstr>
      <vt:lpstr>Bahnschrift</vt:lpstr>
      <vt:lpstr>bahnschrift semibold condensed</vt:lpstr>
      <vt:lpstr>Calibri</vt:lpstr>
      <vt:lpstr>Calibri Light</vt:lpstr>
      <vt:lpstr>Cambria Math</vt:lpstr>
      <vt:lpstr>Times New Roman</vt:lpstr>
      <vt:lpstr>Office Theme</vt:lpstr>
      <vt:lpstr>1_Office Theme</vt:lpstr>
      <vt:lpstr>2_Office Theme</vt:lpstr>
      <vt:lpstr>3_Office Theme</vt:lpstr>
      <vt:lpstr>IMAGE FORGERY DETECTION AND CLASSIFICATION</vt:lpstr>
      <vt:lpstr>PowerPoint Presentation</vt:lpstr>
      <vt:lpstr>Introduction</vt:lpstr>
      <vt:lpstr>Motivation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Dataset description</vt:lpstr>
      <vt:lpstr>Dataset statistics</vt:lpstr>
      <vt:lpstr>Dataset statistics</vt:lpstr>
      <vt:lpstr>Dataset preprocessing</vt:lpstr>
      <vt:lpstr>Data Augumentation</vt:lpstr>
      <vt:lpstr>PowerPoint Presentation</vt:lpstr>
      <vt:lpstr>PowerPoint Presentation</vt:lpstr>
      <vt:lpstr>Model Used: U-NET</vt:lpstr>
      <vt:lpstr>PowerPoint Presentation</vt:lpstr>
      <vt:lpstr>PowerPoint Presentation</vt:lpstr>
      <vt:lpstr>PowerPoint Presentation</vt:lpstr>
      <vt:lpstr>PowerPoint Presentation</vt:lpstr>
      <vt:lpstr>Accuracy of Each type of augmentation</vt:lpstr>
      <vt:lpstr>PowerPoint Presentation</vt:lpstr>
      <vt:lpstr>PowerPoint Presentation</vt:lpstr>
      <vt:lpstr>PowerPoint Presentation</vt:lpstr>
      <vt:lpstr>PowerPoint Presentation</vt:lpstr>
      <vt:lpstr>PowerPoint Presentation</vt:lpstr>
      <vt:lpstr>PowerPoint Presentation</vt:lpstr>
      <vt:lpstr>Demo of implementation</vt:lpstr>
      <vt:lpstr>Work Plan and Publication Plan for phase 2</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Plant Leaf Disease Detection using XAI and Evolutionary Algorithms</dc:title>
  <dc:creator>shanmukhi sudireddy</dc:creator>
  <cp:lastModifiedBy>Cheruvu Sahithee Vaibhav - [CB.EN.U4CSE21414]</cp:lastModifiedBy>
  <cp:revision>154</cp:revision>
  <dcterms:created xsi:type="dcterms:W3CDTF">2023-09-19T13:33:25Z</dcterms:created>
  <dcterms:modified xsi:type="dcterms:W3CDTF">2024-10-29T07:31:22Z</dcterms:modified>
</cp:coreProperties>
</file>